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6" r:id="rId20"/>
    <p:sldId id="274" r:id="rId21"/>
    <p:sldId id="275" r:id="rId22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EF78C790-6D23-43E4-8F1E-EC550CC2E10F}">
          <p14:sldIdLst>
            <p14:sldId id="256"/>
          </p14:sldIdLst>
        </p14:section>
        <p14:section name="Introduction" id="{9AE8170C-0EA7-4292-83AB-A0F6FE20E405}">
          <p14:sldIdLst>
            <p14:sldId id="257"/>
            <p14:sldId id="258"/>
            <p14:sldId id="259"/>
            <p14:sldId id="260"/>
            <p14:sldId id="261"/>
            <p14:sldId id="262"/>
          </p14:sldIdLst>
        </p14:section>
        <p14:section name="Hardware Architechture" id="{0D7F3128-3518-41AA-8B1F-012030EB5B5D}">
          <p14:sldIdLst>
            <p14:sldId id="263"/>
            <p14:sldId id="264"/>
            <p14:sldId id="265"/>
            <p14:sldId id="266"/>
            <p14:sldId id="267"/>
          </p14:sldIdLst>
        </p14:section>
        <p14:section name="Results" id="{8123C89B-90E7-4E8A-A1F4-8EAB6F131812}">
          <p14:sldIdLst>
            <p14:sldId id="268"/>
            <p14:sldId id="269"/>
            <p14:sldId id="270"/>
            <p14:sldId id="271"/>
            <p14:sldId id="272"/>
            <p14:sldId id="273"/>
            <p14:sldId id="276"/>
            <p14:sldId id="274"/>
            <p14:sldId id="27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A1"/>
    <a:srgbClr val="669933"/>
    <a:srgbClr val="CC0033"/>
    <a:srgbClr val="E37222"/>
    <a:srgbClr val="FDC82F"/>
    <a:srgbClr val="69BE28"/>
    <a:srgbClr val="008542"/>
    <a:srgbClr val="6B1F73"/>
    <a:srgbClr val="009FDA"/>
    <a:srgbClr val="0B517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225"/>
    <p:restoredTop sz="94658"/>
  </p:normalViewPr>
  <p:slideViewPr>
    <p:cSldViewPr snapToGrid="0" snapToObjects="1">
      <p:cViewPr varScale="1">
        <p:scale>
          <a:sx n="93" d="100"/>
          <a:sy n="93" d="100"/>
        </p:scale>
        <p:origin x="61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328D45-CD78-E946-97C3-593DC6155472}" type="datetimeFigureOut">
              <a:rPr lang="en-US" smtClean="0"/>
              <a:t>30/07/2021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F362D4-5DD5-1441-A093-8EF5773AF7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1808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.png"/><Relationship Id="rId7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.png"/><Relationship Id="rId7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8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 Op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750" y="0"/>
            <a:ext cx="916775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3138060"/>
            <a:ext cx="7772400" cy="522983"/>
          </a:xfrm>
        </p:spPr>
        <p:txBody>
          <a:bodyPr anchor="b">
            <a:normAutofit/>
          </a:bodyPr>
          <a:lstStyle>
            <a:lvl1pPr algn="l">
              <a:defRPr sz="3300" i="0">
                <a:solidFill>
                  <a:srgbClr val="0066A1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5800" y="3730100"/>
            <a:ext cx="7772400" cy="956810"/>
          </a:xfrm>
        </p:spPr>
        <p:txBody>
          <a:bodyPr>
            <a:normAutofit/>
          </a:bodyPr>
          <a:lstStyle>
            <a:lvl1pPr marL="0" indent="0" algn="l">
              <a:buNone/>
              <a:defRPr sz="2100" b="1" i="1">
                <a:solidFill>
                  <a:schemeClr val="tx1">
                    <a:lumMod val="50000"/>
                    <a:lumOff val="50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 smtClean="0"/>
              <a:t>Subhead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rgbClr val="0066A1"/>
                </a:solidFill>
              </a:defRPr>
            </a:lvl1pPr>
          </a:lstStyle>
          <a:p>
            <a:fld id="{3DD97BEB-BAEF-0344-9D5C-EC73E478698A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6" t="9657"/>
          <a:stretch/>
        </p:blipFill>
        <p:spPr>
          <a:xfrm rot="10800000" flipH="1">
            <a:off x="0" y="4502874"/>
            <a:ext cx="9144000" cy="64062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6" t="9657"/>
          <a:stretch/>
        </p:blipFill>
        <p:spPr>
          <a:xfrm flipH="1">
            <a:off x="0" y="-20993"/>
            <a:ext cx="9144000" cy="640625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144" y="619632"/>
            <a:ext cx="1456944" cy="2414016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9066" y="619632"/>
            <a:ext cx="1944624" cy="2414016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2131" y="619632"/>
            <a:ext cx="2365248" cy="2414016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6746" y="619632"/>
            <a:ext cx="1956816" cy="2414016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1916" y="619632"/>
            <a:ext cx="1499616" cy="2414016"/>
          </a:xfrm>
          <a:prstGeom prst="rect">
            <a:avLst/>
          </a:prstGeom>
        </p:spPr>
      </p:pic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Topic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29150" y="1369219"/>
            <a:ext cx="3886200" cy="2844563"/>
          </a:xfrm>
        </p:spPr>
        <p:txBody>
          <a:bodyPr/>
          <a:lstStyle>
            <a:lvl1pPr marL="0" indent="0">
              <a:buNone/>
              <a:defRPr sz="900" i="1"/>
            </a:lvl1pPr>
          </a:lstStyle>
          <a:p>
            <a:pPr lvl="0"/>
            <a:r>
              <a:rPr lang="en-US" dirty="0" smtClean="0"/>
              <a:t>Insert Object</a:t>
            </a:r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628650" y="1369219"/>
            <a:ext cx="3886200" cy="284440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628650" y="829648"/>
            <a:ext cx="7886700" cy="267632"/>
          </a:xfrm>
        </p:spPr>
        <p:txBody>
          <a:bodyPr>
            <a:noAutofit/>
          </a:bodyPr>
          <a:lstStyle>
            <a:lvl1pPr marL="0" indent="0">
              <a:buNone/>
              <a:defRPr sz="1800" b="1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Subhead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1208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Topic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29150" y="2844601"/>
            <a:ext cx="3886200" cy="1369180"/>
          </a:xfrm>
        </p:spPr>
        <p:txBody>
          <a:bodyPr/>
          <a:lstStyle>
            <a:lvl1pPr marL="0" indent="0">
              <a:buNone/>
              <a:defRPr sz="900" i="1"/>
            </a:lvl1pPr>
          </a:lstStyle>
          <a:p>
            <a:pPr lvl="0"/>
            <a:r>
              <a:rPr lang="en-US" dirty="0" smtClean="0"/>
              <a:t>Insert Object</a:t>
            </a:r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628650" y="1369219"/>
            <a:ext cx="3886200" cy="284440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Content Placeholder 3"/>
          <p:cNvSpPr>
            <a:spLocks noGrp="1"/>
          </p:cNvSpPr>
          <p:nvPr>
            <p:ph sz="half" idx="14" hasCustomPrompt="1"/>
          </p:nvPr>
        </p:nvSpPr>
        <p:spPr>
          <a:xfrm>
            <a:off x="4629150" y="1369219"/>
            <a:ext cx="3886200" cy="1369180"/>
          </a:xfrm>
        </p:spPr>
        <p:txBody>
          <a:bodyPr/>
          <a:lstStyle>
            <a:lvl1pPr marL="0" indent="0">
              <a:buNone/>
              <a:defRPr sz="900" i="1"/>
            </a:lvl1pPr>
          </a:lstStyle>
          <a:p>
            <a:pPr lvl="0"/>
            <a:r>
              <a:rPr lang="en-US" dirty="0" smtClean="0"/>
              <a:t>Insert Object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628650" y="829648"/>
            <a:ext cx="7886700" cy="267632"/>
          </a:xfrm>
        </p:spPr>
        <p:txBody>
          <a:bodyPr>
            <a:noAutofit/>
          </a:bodyPr>
          <a:lstStyle>
            <a:lvl1pPr marL="0" indent="0">
              <a:buNone/>
              <a:defRPr sz="1800" b="1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Subhead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51443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417136"/>
            <a:ext cx="7886700" cy="415002"/>
          </a:xfrm>
        </p:spPr>
        <p:txBody>
          <a:bodyPr/>
          <a:lstStyle/>
          <a:p>
            <a:r>
              <a:rPr lang="en-US" dirty="0" smtClean="0"/>
              <a:t>Topic</a:t>
            </a:r>
            <a:endParaRPr lang="en-US" dirty="0"/>
          </a:p>
        </p:txBody>
      </p:sp>
      <p:sp>
        <p:nvSpPr>
          <p:cNvPr id="11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29150" y="2128102"/>
            <a:ext cx="3886200" cy="2085680"/>
          </a:xfrm>
        </p:spPr>
        <p:txBody>
          <a:bodyPr/>
          <a:lstStyle>
            <a:lvl1pPr marL="0" indent="0">
              <a:buNone/>
              <a:defRPr sz="900" i="1"/>
            </a:lvl1pPr>
          </a:lstStyle>
          <a:p>
            <a:pPr lvl="0"/>
            <a:r>
              <a:rPr lang="en-US" dirty="0" smtClean="0"/>
              <a:t>Insert Object</a:t>
            </a:r>
            <a:endParaRPr lang="en-US" dirty="0"/>
          </a:p>
        </p:txBody>
      </p:sp>
      <p:sp>
        <p:nvSpPr>
          <p:cNvPr id="13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628650" y="1369219"/>
            <a:ext cx="3886200" cy="284440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4629150" y="1369219"/>
            <a:ext cx="3886200" cy="758882"/>
          </a:xfrm>
        </p:spPr>
        <p:txBody>
          <a:bodyPr>
            <a:noAutofit/>
          </a:bodyPr>
          <a:lstStyle>
            <a:lvl1pPr marL="0" indent="0">
              <a:buNone/>
              <a:defRPr sz="1500"/>
            </a:lvl1pPr>
            <a:lvl2pPr>
              <a:defRPr sz="1350"/>
            </a:lvl2pPr>
            <a:lvl3pPr>
              <a:defRPr sz="1350"/>
            </a:lvl3pPr>
            <a:lvl4pPr>
              <a:defRPr sz="1350"/>
            </a:lvl4pPr>
            <a:lvl5pPr>
              <a:defRPr sz="1350"/>
            </a:lvl5pPr>
          </a:lstStyle>
          <a:p>
            <a:pPr lvl="0"/>
            <a:r>
              <a:rPr lang="en-US" dirty="0" smtClean="0"/>
              <a:t>Lorem ipsum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, </a:t>
            </a:r>
            <a:r>
              <a:rPr lang="en-US" dirty="0" err="1" smtClean="0"/>
              <a:t>sed</a:t>
            </a:r>
            <a:r>
              <a:rPr lang="en-US" dirty="0" smtClean="0"/>
              <a:t> do </a:t>
            </a:r>
            <a:r>
              <a:rPr lang="en-US" dirty="0" err="1" smtClean="0"/>
              <a:t>eiusmod</a:t>
            </a:r>
            <a:r>
              <a:rPr lang="en-US" dirty="0" smtClean="0"/>
              <a:t> </a:t>
            </a:r>
            <a:r>
              <a:rPr lang="en-US" dirty="0" err="1" smtClean="0"/>
              <a:t>tempor</a:t>
            </a:r>
            <a:r>
              <a:rPr lang="en-US" dirty="0" smtClean="0"/>
              <a:t> </a:t>
            </a:r>
            <a:r>
              <a:rPr lang="en-US" dirty="0" err="1" smtClean="0"/>
              <a:t>incididunt</a:t>
            </a:r>
            <a:r>
              <a:rPr lang="en-US" dirty="0" smtClean="0"/>
              <a:t>.</a:t>
            </a:r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628650" y="829648"/>
            <a:ext cx="7886700" cy="267632"/>
          </a:xfrm>
        </p:spPr>
        <p:txBody>
          <a:bodyPr>
            <a:noAutofit/>
          </a:bodyPr>
          <a:lstStyle>
            <a:lvl1pPr marL="0" indent="0">
              <a:buNone/>
              <a:defRPr sz="1800" b="1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Subhead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75459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, Text,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417136"/>
            <a:ext cx="7886700" cy="415002"/>
          </a:xfrm>
        </p:spPr>
        <p:txBody>
          <a:bodyPr/>
          <a:lstStyle/>
          <a:p>
            <a:r>
              <a:rPr lang="en-US" dirty="0" smtClean="0"/>
              <a:t>Topic</a:t>
            </a:r>
            <a:endParaRPr lang="en-US" dirty="0"/>
          </a:p>
        </p:txBody>
      </p:sp>
      <p:sp>
        <p:nvSpPr>
          <p:cNvPr id="11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28650" y="1361923"/>
            <a:ext cx="3886200" cy="2851699"/>
          </a:xfrm>
        </p:spPr>
        <p:txBody>
          <a:bodyPr/>
          <a:lstStyle>
            <a:lvl1pPr marL="0" indent="0">
              <a:buNone/>
              <a:defRPr sz="900" i="1"/>
            </a:lvl1pPr>
          </a:lstStyle>
          <a:p>
            <a:pPr lvl="0"/>
            <a:r>
              <a:rPr lang="en-US" dirty="0" smtClean="0"/>
              <a:t>Insert Object</a:t>
            </a:r>
            <a:endParaRPr lang="en-US" dirty="0"/>
          </a:p>
        </p:txBody>
      </p:sp>
      <p:sp>
        <p:nvSpPr>
          <p:cNvPr id="13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4629150" y="2128101"/>
            <a:ext cx="3886200" cy="208552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4629150" y="1369219"/>
            <a:ext cx="3886200" cy="758882"/>
          </a:xfrm>
        </p:spPr>
        <p:txBody>
          <a:bodyPr>
            <a:noAutofit/>
          </a:bodyPr>
          <a:lstStyle>
            <a:lvl1pPr marL="0" indent="0">
              <a:buNone/>
              <a:defRPr sz="1500"/>
            </a:lvl1pPr>
            <a:lvl2pPr>
              <a:defRPr sz="1350"/>
            </a:lvl2pPr>
            <a:lvl3pPr>
              <a:defRPr sz="1350"/>
            </a:lvl3pPr>
            <a:lvl4pPr>
              <a:defRPr sz="1350"/>
            </a:lvl4pPr>
            <a:lvl5pPr>
              <a:defRPr sz="1350"/>
            </a:lvl5pPr>
          </a:lstStyle>
          <a:p>
            <a:pPr lvl="0"/>
            <a:r>
              <a:rPr lang="en-US" dirty="0" smtClean="0"/>
              <a:t>Lorem ipsum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, </a:t>
            </a:r>
            <a:r>
              <a:rPr lang="en-US" dirty="0" err="1" smtClean="0"/>
              <a:t>sed</a:t>
            </a:r>
            <a:r>
              <a:rPr lang="en-US" dirty="0" smtClean="0"/>
              <a:t> do </a:t>
            </a:r>
            <a:r>
              <a:rPr lang="en-US" dirty="0" err="1" smtClean="0"/>
              <a:t>eiusmod</a:t>
            </a:r>
            <a:r>
              <a:rPr lang="en-US" dirty="0" smtClean="0"/>
              <a:t> </a:t>
            </a:r>
            <a:r>
              <a:rPr lang="en-US" dirty="0" err="1" smtClean="0"/>
              <a:t>tempor</a:t>
            </a:r>
            <a:r>
              <a:rPr lang="en-US" dirty="0" smtClean="0"/>
              <a:t> </a:t>
            </a:r>
            <a:r>
              <a:rPr lang="en-US" dirty="0" err="1" smtClean="0"/>
              <a:t>incididunt</a:t>
            </a:r>
            <a:r>
              <a:rPr lang="en-US" dirty="0" smtClean="0"/>
              <a:t> </a:t>
            </a:r>
            <a:r>
              <a:rPr lang="en-US" dirty="0" err="1" smtClean="0"/>
              <a:t>ut.</a:t>
            </a:r>
            <a:endParaRPr lang="en-US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628650" y="829648"/>
            <a:ext cx="7886700" cy="267632"/>
          </a:xfrm>
        </p:spPr>
        <p:txBody>
          <a:bodyPr>
            <a:noAutofit/>
          </a:bodyPr>
          <a:lstStyle>
            <a:lvl1pPr marL="0" indent="0">
              <a:buNone/>
              <a:defRPr sz="1800" b="1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Subhead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75149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417136"/>
            <a:ext cx="7886700" cy="415002"/>
          </a:xfrm>
        </p:spPr>
        <p:txBody>
          <a:bodyPr/>
          <a:lstStyle/>
          <a:p>
            <a:r>
              <a:rPr lang="en-US" dirty="0" smtClean="0"/>
              <a:t>Topic</a:t>
            </a:r>
            <a:endParaRPr lang="en-US" dirty="0"/>
          </a:p>
        </p:txBody>
      </p:sp>
      <p:sp>
        <p:nvSpPr>
          <p:cNvPr id="11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29150" y="2855320"/>
            <a:ext cx="3886200" cy="1358461"/>
          </a:xfrm>
        </p:spPr>
        <p:txBody>
          <a:bodyPr/>
          <a:lstStyle>
            <a:lvl1pPr marL="0" indent="0">
              <a:buNone/>
              <a:defRPr sz="900" i="1"/>
            </a:lvl1pPr>
          </a:lstStyle>
          <a:p>
            <a:pPr lvl="0"/>
            <a:r>
              <a:rPr lang="en-US" dirty="0" smtClean="0"/>
              <a:t>Insert Object</a:t>
            </a:r>
            <a:endParaRPr lang="en-US" dirty="0"/>
          </a:p>
        </p:txBody>
      </p:sp>
      <p:sp>
        <p:nvSpPr>
          <p:cNvPr id="13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628650" y="1369219"/>
            <a:ext cx="3886200" cy="137502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4" name="Content Placeholder 3"/>
          <p:cNvSpPr>
            <a:spLocks noGrp="1"/>
          </p:cNvSpPr>
          <p:nvPr>
            <p:ph sz="half" idx="14" hasCustomPrompt="1"/>
          </p:nvPr>
        </p:nvSpPr>
        <p:spPr>
          <a:xfrm>
            <a:off x="4629150" y="1385779"/>
            <a:ext cx="3886200" cy="1358461"/>
          </a:xfrm>
        </p:spPr>
        <p:txBody>
          <a:bodyPr/>
          <a:lstStyle>
            <a:lvl1pPr marL="0" indent="0">
              <a:buNone/>
              <a:defRPr sz="900" i="1"/>
            </a:lvl1pPr>
          </a:lstStyle>
          <a:p>
            <a:pPr lvl="0"/>
            <a:r>
              <a:rPr lang="en-US" dirty="0" smtClean="0"/>
              <a:t>Insert Object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half" idx="15" hasCustomPrompt="1"/>
          </p:nvPr>
        </p:nvSpPr>
        <p:spPr>
          <a:xfrm>
            <a:off x="628650" y="2855320"/>
            <a:ext cx="3886200" cy="1358461"/>
          </a:xfrm>
        </p:spPr>
        <p:txBody>
          <a:bodyPr/>
          <a:lstStyle>
            <a:lvl1pPr marL="0" indent="0">
              <a:buNone/>
              <a:defRPr sz="900" i="1"/>
            </a:lvl1pPr>
          </a:lstStyle>
          <a:p>
            <a:pPr lvl="0"/>
            <a:r>
              <a:rPr lang="en-US" dirty="0" smtClean="0"/>
              <a:t>Insert Object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628650" y="829648"/>
            <a:ext cx="7886700" cy="267632"/>
          </a:xfrm>
        </p:spPr>
        <p:txBody>
          <a:bodyPr>
            <a:noAutofit/>
          </a:bodyPr>
          <a:lstStyle>
            <a:lvl1pPr marL="0" indent="0">
              <a:buNone/>
              <a:defRPr sz="1800" b="1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Subhead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60082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Topic</a:t>
            </a:r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628651" y="1369219"/>
            <a:ext cx="3019523" cy="284440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Table Placeholder 8"/>
          <p:cNvSpPr>
            <a:spLocks noGrp="1"/>
          </p:cNvSpPr>
          <p:nvPr>
            <p:ph type="tbl" sz="quarter" idx="14" hasCustomPrompt="1"/>
          </p:nvPr>
        </p:nvSpPr>
        <p:spPr>
          <a:xfrm>
            <a:off x="3789576" y="1369219"/>
            <a:ext cx="4725775" cy="2844404"/>
          </a:xfrm>
        </p:spPr>
        <p:txBody>
          <a:bodyPr>
            <a:normAutofit/>
          </a:bodyPr>
          <a:lstStyle>
            <a:lvl1pPr marL="0" indent="0">
              <a:buNone/>
              <a:defRPr sz="900" i="1"/>
            </a:lvl1pPr>
          </a:lstStyle>
          <a:p>
            <a:pPr lvl="0"/>
            <a:r>
              <a:rPr lang="en-US" dirty="0" smtClean="0"/>
              <a:t>Insert Object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628650" y="829648"/>
            <a:ext cx="7886700" cy="267632"/>
          </a:xfrm>
        </p:spPr>
        <p:txBody>
          <a:bodyPr>
            <a:noAutofit/>
          </a:bodyPr>
          <a:lstStyle>
            <a:lvl1pPr marL="0" indent="0">
              <a:buNone/>
              <a:defRPr sz="1800" b="1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Subhead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77240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417136"/>
            <a:ext cx="7886700" cy="415002"/>
          </a:xfrm>
        </p:spPr>
        <p:txBody>
          <a:bodyPr/>
          <a:lstStyle/>
          <a:p>
            <a:r>
              <a:rPr lang="en-US" dirty="0" smtClean="0"/>
              <a:t>Topic</a:t>
            </a:r>
            <a:endParaRPr lang="en-US" dirty="0"/>
          </a:p>
        </p:txBody>
      </p:sp>
      <p:sp>
        <p:nvSpPr>
          <p:cNvPr id="13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4629150" y="1369219"/>
            <a:ext cx="3886200" cy="284440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628650" y="3591613"/>
            <a:ext cx="3886200" cy="622010"/>
          </a:xfrm>
        </p:spPr>
        <p:txBody>
          <a:bodyPr>
            <a:noAutofit/>
          </a:bodyPr>
          <a:lstStyle>
            <a:lvl1pPr marL="0" indent="0">
              <a:buNone/>
              <a:defRPr sz="1500"/>
            </a:lvl1pPr>
            <a:lvl2pPr>
              <a:defRPr sz="1350"/>
            </a:lvl2pPr>
            <a:lvl3pPr>
              <a:defRPr sz="1350"/>
            </a:lvl3pPr>
            <a:lvl4pPr>
              <a:defRPr sz="1350"/>
            </a:lvl4pPr>
            <a:lvl5pPr>
              <a:defRPr sz="1350"/>
            </a:lvl5pPr>
          </a:lstStyle>
          <a:p>
            <a:pPr lvl="0"/>
            <a:r>
              <a:rPr lang="en-US" dirty="0" smtClean="0"/>
              <a:t>Lorem ipsum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, </a:t>
            </a:r>
            <a:r>
              <a:rPr lang="en-US" dirty="0" err="1" smtClean="0"/>
              <a:t>sed</a:t>
            </a:r>
            <a:r>
              <a:rPr lang="en-US" dirty="0" smtClean="0"/>
              <a:t> do </a:t>
            </a:r>
            <a:r>
              <a:rPr lang="en-US" dirty="0" err="1" smtClean="0"/>
              <a:t>eiusmod</a:t>
            </a:r>
            <a:r>
              <a:rPr lang="en-US" dirty="0" smtClean="0"/>
              <a:t> </a:t>
            </a:r>
            <a:r>
              <a:rPr lang="en-US" dirty="0" err="1" smtClean="0"/>
              <a:t>tempor</a:t>
            </a:r>
            <a:r>
              <a:rPr lang="en-US" dirty="0" smtClean="0"/>
              <a:t> </a:t>
            </a:r>
            <a:r>
              <a:rPr lang="en-US" dirty="0" err="1" smtClean="0"/>
              <a:t>incididunt</a:t>
            </a:r>
            <a:r>
              <a:rPr lang="en-US" dirty="0" smtClean="0"/>
              <a:t> </a:t>
            </a:r>
            <a:r>
              <a:rPr lang="en-US" dirty="0" err="1" smtClean="0"/>
              <a:t>ut.</a:t>
            </a:r>
            <a:endParaRPr lang="en-US" dirty="0" smtClean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628650" y="1369219"/>
            <a:ext cx="3886200" cy="2222393"/>
          </a:xfrm>
        </p:spPr>
        <p:txBody>
          <a:bodyPr>
            <a:normAutofit/>
          </a:bodyPr>
          <a:lstStyle>
            <a:lvl1pPr marL="0" indent="0">
              <a:buNone/>
              <a:defRPr sz="900" i="1" baseline="0"/>
            </a:lvl1pPr>
          </a:lstStyle>
          <a:p>
            <a:r>
              <a:rPr lang="en-US" dirty="0" smtClean="0"/>
              <a:t>Insert Photo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628650" y="829648"/>
            <a:ext cx="7886700" cy="267632"/>
          </a:xfrm>
        </p:spPr>
        <p:txBody>
          <a:bodyPr>
            <a:noAutofit/>
          </a:bodyPr>
          <a:lstStyle>
            <a:lvl1pPr marL="0" indent="0">
              <a:buNone/>
              <a:defRPr sz="1800" b="1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Subhead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89558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10477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417136"/>
            <a:ext cx="7886700" cy="415002"/>
          </a:xfrm>
        </p:spPr>
        <p:txBody>
          <a:bodyPr/>
          <a:lstStyle/>
          <a:p>
            <a:r>
              <a:rPr lang="en-US" dirty="0" smtClean="0"/>
              <a:t>Topic</a:t>
            </a:r>
            <a:endParaRPr lang="en-US" dirty="0"/>
          </a:p>
        </p:txBody>
      </p:sp>
      <p:sp>
        <p:nvSpPr>
          <p:cNvPr id="13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628650" y="2128100"/>
            <a:ext cx="7886700" cy="160491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628650" y="1369219"/>
            <a:ext cx="7886700" cy="758882"/>
          </a:xfrm>
        </p:spPr>
        <p:txBody>
          <a:bodyPr>
            <a:normAutofit/>
          </a:bodyPr>
          <a:lstStyle>
            <a:lvl1pPr marL="0" indent="0">
              <a:buNone/>
              <a:defRPr sz="1500"/>
            </a:lvl1pPr>
            <a:lvl2pPr>
              <a:defRPr sz="1350"/>
            </a:lvl2pPr>
            <a:lvl3pPr>
              <a:defRPr sz="1350"/>
            </a:lvl3pPr>
            <a:lvl4pPr>
              <a:defRPr sz="1350"/>
            </a:lvl4pPr>
            <a:lvl5pPr>
              <a:defRPr sz="1350"/>
            </a:lvl5pPr>
          </a:lstStyle>
          <a:p>
            <a:pPr lvl="0"/>
            <a:r>
              <a:rPr lang="en-US" dirty="0" smtClean="0"/>
              <a:t>Lorem ipsum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, </a:t>
            </a:r>
            <a:r>
              <a:rPr lang="en-US" dirty="0" err="1" smtClean="0"/>
              <a:t>sed</a:t>
            </a:r>
            <a:r>
              <a:rPr lang="en-US" dirty="0" smtClean="0"/>
              <a:t> do </a:t>
            </a:r>
            <a:r>
              <a:rPr lang="en-US" dirty="0" err="1" smtClean="0"/>
              <a:t>eiusmod</a:t>
            </a:r>
            <a:r>
              <a:rPr lang="en-US" dirty="0" smtClean="0"/>
              <a:t> </a:t>
            </a:r>
            <a:r>
              <a:rPr lang="en-US" dirty="0" err="1" smtClean="0"/>
              <a:t>tempor</a:t>
            </a:r>
            <a:r>
              <a:rPr lang="en-US" dirty="0" smtClean="0"/>
              <a:t> </a:t>
            </a:r>
            <a:r>
              <a:rPr lang="en-US" dirty="0" err="1" smtClean="0"/>
              <a:t>incididunt</a:t>
            </a:r>
            <a:r>
              <a:rPr lang="en-US" dirty="0" smtClean="0"/>
              <a:t> </a:t>
            </a:r>
            <a:r>
              <a:rPr lang="en-US" dirty="0" err="1" smtClean="0"/>
              <a:t>ut</a:t>
            </a:r>
            <a:r>
              <a:rPr lang="en-US" dirty="0" smtClean="0"/>
              <a:t> </a:t>
            </a:r>
            <a:r>
              <a:rPr lang="en-US" dirty="0" err="1" smtClean="0"/>
              <a:t>labore</a:t>
            </a:r>
            <a:r>
              <a:rPr lang="en-US" dirty="0" smtClean="0"/>
              <a:t> et </a:t>
            </a:r>
            <a:r>
              <a:rPr lang="en-US" dirty="0" err="1" smtClean="0"/>
              <a:t>dolore</a:t>
            </a:r>
            <a:r>
              <a:rPr lang="en-US" dirty="0" smtClean="0"/>
              <a:t> magna </a:t>
            </a:r>
            <a:r>
              <a:rPr lang="en-US" dirty="0" err="1" smtClean="0"/>
              <a:t>aliqua</a:t>
            </a:r>
            <a:r>
              <a:rPr lang="en-US" dirty="0" smtClean="0"/>
              <a:t>. </a:t>
            </a:r>
            <a:r>
              <a:rPr lang="en-US" dirty="0" err="1" smtClean="0"/>
              <a:t>Ut</a:t>
            </a:r>
            <a:r>
              <a:rPr lang="en-US" dirty="0" smtClean="0"/>
              <a:t> </a:t>
            </a:r>
            <a:r>
              <a:rPr lang="en-US" dirty="0" err="1" smtClean="0"/>
              <a:t>enim</a:t>
            </a:r>
            <a:r>
              <a:rPr lang="en-US" dirty="0" smtClean="0"/>
              <a:t> ad minim </a:t>
            </a:r>
            <a:r>
              <a:rPr lang="en-US" dirty="0" err="1" smtClean="0"/>
              <a:t>veniam</a:t>
            </a:r>
            <a:r>
              <a:rPr lang="en-US" dirty="0" smtClean="0"/>
              <a:t>,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nostrud</a:t>
            </a:r>
            <a:r>
              <a:rPr lang="en-US" dirty="0" smtClean="0"/>
              <a:t> exercitation </a:t>
            </a:r>
            <a:r>
              <a:rPr lang="en-US" dirty="0" err="1" smtClean="0"/>
              <a:t>ullamco</a:t>
            </a:r>
            <a:r>
              <a:rPr lang="en-US" dirty="0" smtClean="0"/>
              <a:t> </a:t>
            </a:r>
            <a:r>
              <a:rPr lang="en-US" dirty="0" err="1" smtClean="0"/>
              <a:t>ea</a:t>
            </a:r>
            <a:r>
              <a:rPr lang="en-US" dirty="0" smtClean="0"/>
              <a:t> </a:t>
            </a:r>
            <a:r>
              <a:rPr lang="en-US" dirty="0" err="1" smtClean="0"/>
              <a:t>consequat</a:t>
            </a:r>
            <a:r>
              <a:rPr lang="en-US" dirty="0" smtClean="0"/>
              <a:t>.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628650" y="3733015"/>
            <a:ext cx="7886700" cy="497168"/>
          </a:xfrm>
        </p:spPr>
        <p:txBody>
          <a:bodyPr>
            <a:normAutofit/>
          </a:bodyPr>
          <a:lstStyle>
            <a:lvl1pPr marL="0" indent="0">
              <a:buNone/>
              <a:defRPr sz="1500" b="1" i="1">
                <a:solidFill>
                  <a:srgbClr val="0066A1"/>
                </a:solidFill>
              </a:defRPr>
            </a:lvl1pPr>
            <a:lvl2pPr>
              <a:defRPr sz="1350"/>
            </a:lvl2pPr>
            <a:lvl3pPr>
              <a:defRPr sz="1350"/>
            </a:lvl3pPr>
            <a:lvl4pPr>
              <a:defRPr sz="1350"/>
            </a:lvl4pPr>
            <a:lvl5pPr>
              <a:defRPr sz="1350"/>
            </a:lvl5pPr>
          </a:lstStyle>
          <a:p>
            <a:pPr lvl="0"/>
            <a:r>
              <a:rPr lang="en-US" dirty="0" smtClean="0"/>
              <a:t>Lorem ipsum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, </a:t>
            </a:r>
            <a:r>
              <a:rPr lang="en-US" dirty="0" err="1" smtClean="0"/>
              <a:t>sed</a:t>
            </a:r>
            <a:r>
              <a:rPr lang="en-US" dirty="0" smtClean="0"/>
              <a:t> do </a:t>
            </a:r>
            <a:r>
              <a:rPr lang="en-US" dirty="0" err="1" smtClean="0"/>
              <a:t>eiusmod</a:t>
            </a:r>
            <a:r>
              <a:rPr lang="en-US" dirty="0" smtClean="0"/>
              <a:t> </a:t>
            </a:r>
            <a:r>
              <a:rPr lang="en-US" dirty="0" err="1" smtClean="0"/>
              <a:t>tempor</a:t>
            </a:r>
            <a:r>
              <a:rPr lang="en-US" dirty="0" smtClean="0"/>
              <a:t> </a:t>
            </a:r>
            <a:r>
              <a:rPr lang="en-US" dirty="0" err="1" smtClean="0"/>
              <a:t>incididunt</a:t>
            </a:r>
            <a:r>
              <a:rPr lang="en-US" dirty="0" smtClean="0"/>
              <a:t> </a:t>
            </a:r>
            <a:r>
              <a:rPr lang="en-US" dirty="0" err="1" smtClean="0"/>
              <a:t>ut</a:t>
            </a:r>
            <a:r>
              <a:rPr lang="en-US" dirty="0" smtClean="0"/>
              <a:t> </a:t>
            </a:r>
            <a:r>
              <a:rPr lang="en-US" dirty="0" err="1" smtClean="0"/>
              <a:t>labore</a:t>
            </a:r>
            <a:r>
              <a:rPr lang="en-US" dirty="0" smtClean="0"/>
              <a:t> et </a:t>
            </a:r>
            <a:r>
              <a:rPr lang="en-US" dirty="0" err="1" smtClean="0"/>
              <a:t>dolore</a:t>
            </a:r>
            <a:r>
              <a:rPr lang="en-US" dirty="0" smtClean="0"/>
              <a:t> magna </a:t>
            </a:r>
            <a:r>
              <a:rPr lang="en-US" dirty="0" err="1" smtClean="0"/>
              <a:t>aliqua</a:t>
            </a:r>
            <a:r>
              <a:rPr lang="en-US" dirty="0" smtClean="0"/>
              <a:t>.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628650" y="829648"/>
            <a:ext cx="7886700" cy="267632"/>
          </a:xfrm>
        </p:spPr>
        <p:txBody>
          <a:bodyPr>
            <a:noAutofit/>
          </a:bodyPr>
          <a:lstStyle>
            <a:lvl1pPr marL="0" indent="0">
              <a:buNone/>
              <a:defRPr sz="1800" b="1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Subhead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789113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Bullets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417136"/>
            <a:ext cx="7886700" cy="415002"/>
          </a:xfrm>
        </p:spPr>
        <p:txBody>
          <a:bodyPr/>
          <a:lstStyle/>
          <a:p>
            <a:r>
              <a:rPr lang="en-US" dirty="0" smtClean="0"/>
              <a:t>Topic</a:t>
            </a:r>
            <a:endParaRPr lang="en-US" dirty="0"/>
          </a:p>
        </p:txBody>
      </p:sp>
      <p:sp>
        <p:nvSpPr>
          <p:cNvPr id="13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628650" y="3004794"/>
            <a:ext cx="3886200" cy="120882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628650" y="1369219"/>
            <a:ext cx="7886700" cy="1556426"/>
          </a:xfrm>
        </p:spPr>
        <p:txBody>
          <a:bodyPr numCol="2" spcCol="274320">
            <a:normAutofit/>
          </a:bodyPr>
          <a:lstStyle>
            <a:lvl1pPr marL="0" indent="0">
              <a:buNone/>
              <a:defRPr sz="1500"/>
            </a:lvl1pPr>
            <a:lvl2pPr>
              <a:defRPr sz="1350"/>
            </a:lvl2pPr>
            <a:lvl3pPr>
              <a:defRPr sz="1350"/>
            </a:lvl3pPr>
            <a:lvl4pPr>
              <a:defRPr sz="1350"/>
            </a:lvl4pPr>
            <a:lvl5pPr>
              <a:defRPr sz="1350"/>
            </a:lvl5pPr>
          </a:lstStyle>
          <a:p>
            <a:pPr lvl="0"/>
            <a:r>
              <a:rPr lang="en-US" dirty="0" smtClean="0"/>
              <a:t>Lorem ipsum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, </a:t>
            </a:r>
            <a:r>
              <a:rPr lang="en-US" dirty="0" err="1" smtClean="0"/>
              <a:t>sed</a:t>
            </a:r>
            <a:r>
              <a:rPr lang="en-US" dirty="0" smtClean="0"/>
              <a:t> do </a:t>
            </a:r>
            <a:r>
              <a:rPr lang="en-US" dirty="0" err="1" smtClean="0"/>
              <a:t>eiusmod</a:t>
            </a:r>
            <a:r>
              <a:rPr lang="en-US" dirty="0" smtClean="0"/>
              <a:t> </a:t>
            </a:r>
            <a:r>
              <a:rPr lang="en-US" dirty="0" err="1" smtClean="0"/>
              <a:t>tempor</a:t>
            </a:r>
            <a:r>
              <a:rPr lang="en-US" dirty="0" smtClean="0"/>
              <a:t> </a:t>
            </a:r>
            <a:r>
              <a:rPr lang="en-US" dirty="0" err="1" smtClean="0"/>
              <a:t>incididunt</a:t>
            </a:r>
            <a:r>
              <a:rPr lang="en-US" dirty="0" smtClean="0"/>
              <a:t> </a:t>
            </a:r>
            <a:r>
              <a:rPr lang="en-US" dirty="0" err="1" smtClean="0"/>
              <a:t>ut</a:t>
            </a:r>
            <a:r>
              <a:rPr lang="en-US" dirty="0" smtClean="0"/>
              <a:t> </a:t>
            </a:r>
            <a:r>
              <a:rPr lang="en-US" dirty="0" err="1" smtClean="0"/>
              <a:t>labore</a:t>
            </a:r>
            <a:r>
              <a:rPr lang="en-US" dirty="0" smtClean="0"/>
              <a:t> et </a:t>
            </a:r>
            <a:r>
              <a:rPr lang="en-US" dirty="0" err="1" smtClean="0"/>
              <a:t>dolore</a:t>
            </a:r>
            <a:r>
              <a:rPr lang="en-US" dirty="0" smtClean="0"/>
              <a:t> magna </a:t>
            </a:r>
            <a:r>
              <a:rPr lang="en-US" dirty="0" err="1" smtClean="0"/>
              <a:t>aliqua</a:t>
            </a:r>
            <a:r>
              <a:rPr lang="en-US" dirty="0" smtClean="0"/>
              <a:t>. </a:t>
            </a:r>
            <a:r>
              <a:rPr lang="en-US" dirty="0" err="1" smtClean="0"/>
              <a:t>Ut</a:t>
            </a:r>
            <a:r>
              <a:rPr lang="en-US" dirty="0" smtClean="0"/>
              <a:t> </a:t>
            </a:r>
            <a:r>
              <a:rPr lang="en-US" dirty="0" err="1" smtClean="0"/>
              <a:t>enim</a:t>
            </a:r>
            <a:r>
              <a:rPr lang="en-US" dirty="0" smtClean="0"/>
              <a:t> ad minim </a:t>
            </a:r>
            <a:r>
              <a:rPr lang="en-US" dirty="0" err="1" smtClean="0"/>
              <a:t>veniam</a:t>
            </a:r>
            <a:r>
              <a:rPr lang="en-US" dirty="0" smtClean="0"/>
              <a:t>,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nostrud</a:t>
            </a:r>
            <a:r>
              <a:rPr lang="en-US" dirty="0" smtClean="0"/>
              <a:t> exercitation </a:t>
            </a:r>
            <a:r>
              <a:rPr lang="en-US" dirty="0" err="1" smtClean="0"/>
              <a:t>ullamco</a:t>
            </a:r>
            <a:r>
              <a:rPr lang="en-US" dirty="0" smtClean="0"/>
              <a:t> nisi </a:t>
            </a:r>
            <a:r>
              <a:rPr lang="en-US" dirty="0" err="1" smtClean="0"/>
              <a:t>ut</a:t>
            </a:r>
            <a:r>
              <a:rPr lang="en-US" dirty="0" smtClean="0"/>
              <a:t> </a:t>
            </a:r>
            <a:r>
              <a:rPr lang="en-US" dirty="0" err="1" smtClean="0"/>
              <a:t>aliquip</a:t>
            </a:r>
            <a:r>
              <a:rPr lang="en-US" dirty="0" smtClean="0"/>
              <a:t> ex </a:t>
            </a:r>
            <a:r>
              <a:rPr lang="en-US" dirty="0" err="1" smtClean="0"/>
              <a:t>ea</a:t>
            </a:r>
            <a:r>
              <a:rPr lang="en-US" dirty="0" smtClean="0"/>
              <a:t> </a:t>
            </a:r>
            <a:r>
              <a:rPr lang="en-US" dirty="0" err="1" smtClean="0"/>
              <a:t>commodo</a:t>
            </a:r>
            <a:r>
              <a:rPr lang="en-US" dirty="0" smtClean="0"/>
              <a:t> </a:t>
            </a:r>
            <a:r>
              <a:rPr lang="en-US" dirty="0" err="1" smtClean="0"/>
              <a:t>consequat</a:t>
            </a:r>
            <a:r>
              <a:rPr lang="en-US" dirty="0" smtClean="0"/>
              <a:t>. </a:t>
            </a:r>
            <a:r>
              <a:rPr lang="en-US" dirty="0" err="1" smtClean="0"/>
              <a:t>Duis</a:t>
            </a:r>
            <a:r>
              <a:rPr lang="en-US" dirty="0" smtClean="0"/>
              <a:t> </a:t>
            </a:r>
            <a:r>
              <a:rPr lang="en-US" dirty="0" err="1" smtClean="0"/>
              <a:t>aute</a:t>
            </a:r>
            <a:r>
              <a:rPr lang="en-US" dirty="0" smtClean="0"/>
              <a:t> </a:t>
            </a:r>
            <a:r>
              <a:rPr lang="en-US" dirty="0" err="1" smtClean="0"/>
              <a:t>irure</a:t>
            </a:r>
            <a:r>
              <a:rPr lang="en-US" dirty="0" smtClean="0"/>
              <a:t> dolor in </a:t>
            </a:r>
            <a:r>
              <a:rPr lang="en-US" dirty="0" err="1" smtClean="0"/>
              <a:t>reprehenderit</a:t>
            </a:r>
            <a:r>
              <a:rPr lang="en-US" dirty="0" smtClean="0"/>
              <a:t> in </a:t>
            </a:r>
            <a:r>
              <a:rPr lang="en-US" dirty="0" err="1" smtClean="0"/>
              <a:t>voluptate</a:t>
            </a:r>
            <a:r>
              <a:rPr lang="en-US" dirty="0" smtClean="0"/>
              <a:t> </a:t>
            </a:r>
            <a:r>
              <a:rPr lang="en-US" dirty="0" err="1" smtClean="0"/>
              <a:t>velit</a:t>
            </a:r>
            <a:r>
              <a:rPr lang="en-US" dirty="0" smtClean="0"/>
              <a:t> </a:t>
            </a:r>
            <a:r>
              <a:rPr lang="en-US" dirty="0" err="1" smtClean="0"/>
              <a:t>esse</a:t>
            </a:r>
            <a:r>
              <a:rPr lang="en-US" dirty="0" smtClean="0"/>
              <a:t> </a:t>
            </a:r>
            <a:r>
              <a:rPr lang="en-US" dirty="0" err="1" smtClean="0"/>
              <a:t>cillum</a:t>
            </a:r>
            <a:r>
              <a:rPr lang="en-US" dirty="0" smtClean="0"/>
              <a:t> </a:t>
            </a:r>
            <a:r>
              <a:rPr lang="en-US" dirty="0" err="1" smtClean="0"/>
              <a:t>dolore</a:t>
            </a:r>
            <a:r>
              <a:rPr lang="en-US" dirty="0" smtClean="0"/>
              <a:t> </a:t>
            </a:r>
            <a:r>
              <a:rPr lang="en-US" dirty="0" err="1" smtClean="0"/>
              <a:t>eu</a:t>
            </a:r>
            <a:r>
              <a:rPr lang="en-US" dirty="0" smtClean="0"/>
              <a:t> </a:t>
            </a:r>
            <a:r>
              <a:rPr lang="en-US" dirty="0" err="1" smtClean="0"/>
              <a:t>fugiat</a:t>
            </a:r>
            <a:r>
              <a:rPr lang="en-US" dirty="0" smtClean="0"/>
              <a:t> </a:t>
            </a:r>
            <a:r>
              <a:rPr lang="en-US" dirty="0" err="1" smtClean="0"/>
              <a:t>nulla</a:t>
            </a:r>
            <a:r>
              <a:rPr lang="en-US" dirty="0" smtClean="0"/>
              <a:t> </a:t>
            </a:r>
            <a:r>
              <a:rPr lang="en-US" dirty="0" err="1" smtClean="0"/>
              <a:t>pariatur</a:t>
            </a:r>
            <a:r>
              <a:rPr lang="en-US" dirty="0" smtClean="0"/>
              <a:t>. </a:t>
            </a:r>
            <a:r>
              <a:rPr lang="en-US" dirty="0" err="1" smtClean="0"/>
              <a:t>Excepteur</a:t>
            </a:r>
            <a:r>
              <a:rPr lang="en-US" dirty="0" smtClean="0"/>
              <a:t> </a:t>
            </a:r>
            <a:r>
              <a:rPr lang="en-US" dirty="0" err="1" smtClean="0"/>
              <a:t>sint</a:t>
            </a:r>
            <a:r>
              <a:rPr lang="en-US" dirty="0" smtClean="0"/>
              <a:t> </a:t>
            </a:r>
            <a:r>
              <a:rPr lang="en-US" dirty="0" err="1" smtClean="0"/>
              <a:t>occaecat</a:t>
            </a:r>
            <a:r>
              <a:rPr lang="en-US" dirty="0" smtClean="0"/>
              <a:t> </a:t>
            </a:r>
            <a:r>
              <a:rPr lang="en-US" dirty="0" err="1" smtClean="0"/>
              <a:t>cupidatat</a:t>
            </a:r>
            <a:r>
              <a:rPr lang="en-US" dirty="0" smtClean="0"/>
              <a:t> non </a:t>
            </a:r>
            <a:r>
              <a:rPr lang="en-US" dirty="0" err="1" smtClean="0"/>
              <a:t>proident</a:t>
            </a:r>
            <a:r>
              <a:rPr lang="en-US" dirty="0" smtClean="0"/>
              <a:t>, </a:t>
            </a:r>
            <a:r>
              <a:rPr lang="en-US" dirty="0" err="1" smtClean="0"/>
              <a:t>sunt</a:t>
            </a:r>
            <a:r>
              <a:rPr lang="en-US" dirty="0" smtClean="0"/>
              <a:t> in culpa qui.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4629150" y="3004793"/>
            <a:ext cx="3886200" cy="1208829"/>
          </a:xfrm>
        </p:spPr>
        <p:txBody>
          <a:bodyPr>
            <a:normAutofit/>
          </a:bodyPr>
          <a:lstStyle>
            <a:lvl1pPr marL="0" indent="0">
              <a:buNone/>
              <a:defRPr sz="900" i="1" baseline="0"/>
            </a:lvl1pPr>
          </a:lstStyle>
          <a:p>
            <a:r>
              <a:rPr lang="en-US" dirty="0" smtClean="0"/>
              <a:t>Insert Photo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628650" y="829648"/>
            <a:ext cx="7886700" cy="267632"/>
          </a:xfrm>
        </p:spPr>
        <p:txBody>
          <a:bodyPr>
            <a:noAutofit/>
          </a:bodyPr>
          <a:lstStyle>
            <a:lvl1pPr marL="0" indent="0">
              <a:buNone/>
              <a:defRPr sz="1800" b="1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Subhead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22244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 Opt 1 Edi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750" y="0"/>
            <a:ext cx="9167750" cy="5143500"/>
          </a:xfrm>
          <a:prstGeom prst="rect">
            <a:avLst/>
          </a:prstGeom>
        </p:spPr>
      </p:pic>
      <p:sp>
        <p:nvSpPr>
          <p:cNvPr id="10" name="Slide Number Placeholder 9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rgbClr val="0066A1"/>
                </a:solidFill>
              </a:defRPr>
            </a:lvl1pPr>
          </a:lstStyle>
          <a:p>
            <a:fld id="{3DD97BEB-BAEF-0344-9D5C-EC73E478698A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6" t="9657"/>
          <a:stretch/>
        </p:blipFill>
        <p:spPr>
          <a:xfrm rot="10800000" flipH="1">
            <a:off x="0" y="4502874"/>
            <a:ext cx="9144000" cy="64062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6" t="9657"/>
          <a:stretch/>
        </p:blipFill>
        <p:spPr>
          <a:xfrm flipH="1">
            <a:off x="0" y="-20993"/>
            <a:ext cx="9144000" cy="640625"/>
          </a:xfrm>
          <a:prstGeom prst="rect">
            <a:avLst/>
          </a:prstGeom>
        </p:spPr>
      </p:pic>
      <p:sp>
        <p:nvSpPr>
          <p:cNvPr id="20" name="Picture Placeholder 49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652552"/>
            <a:ext cx="1828800" cy="1828800"/>
          </a:xfrm>
          <a:blipFill>
            <a:blip r:embed="rId4"/>
            <a:stretch>
              <a:fillRect/>
            </a:stretch>
          </a:blipFill>
        </p:spPr>
        <p:txBody>
          <a:bodyPr anchor="ctr">
            <a:normAutofit/>
          </a:bodyPr>
          <a:lstStyle>
            <a:lvl1pPr marL="0" indent="0" algn="ctr">
              <a:buNone/>
              <a:defRPr sz="2800" baseline="0">
                <a:ln w="3175"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 smtClean="0"/>
              <a:t>INSERT</a:t>
            </a:r>
            <a:br>
              <a:rPr lang="en-US" dirty="0" smtClean="0"/>
            </a:br>
            <a:r>
              <a:rPr lang="en-US" dirty="0" smtClean="0"/>
              <a:t> IMAGE </a:t>
            </a:r>
            <a:endParaRPr lang="en-US" dirty="0"/>
          </a:p>
        </p:txBody>
      </p:sp>
      <p:sp>
        <p:nvSpPr>
          <p:cNvPr id="21" name="Picture Placeholder 49"/>
          <p:cNvSpPr>
            <a:spLocks noGrp="1"/>
          </p:cNvSpPr>
          <p:nvPr>
            <p:ph type="pic" sz="quarter" idx="14" hasCustomPrompt="1"/>
          </p:nvPr>
        </p:nvSpPr>
        <p:spPr>
          <a:xfrm>
            <a:off x="1828800" y="652552"/>
            <a:ext cx="1828800" cy="1828800"/>
          </a:xfrm>
          <a:blipFill>
            <a:blip r:embed="rId5"/>
            <a:stretch>
              <a:fillRect/>
            </a:stretch>
          </a:blipFill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66A1"/>
              </a:buClr>
              <a:buSzTx/>
              <a:buFont typeface="LucidaGrande" charset="0"/>
              <a:buNone/>
              <a:tabLst/>
              <a:defRPr sz="2800" baseline="0">
                <a:ln w="3175"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 smtClean="0"/>
              <a:t> INSERT</a:t>
            </a:r>
            <a:br>
              <a:rPr lang="en-US" dirty="0" smtClean="0"/>
            </a:br>
            <a:r>
              <a:rPr lang="en-US" dirty="0" smtClean="0"/>
              <a:t> IMAGE </a:t>
            </a:r>
          </a:p>
        </p:txBody>
      </p:sp>
      <p:sp>
        <p:nvSpPr>
          <p:cNvPr id="22" name="Picture Placeholder 49"/>
          <p:cNvSpPr>
            <a:spLocks noGrp="1"/>
          </p:cNvSpPr>
          <p:nvPr>
            <p:ph type="pic" sz="quarter" idx="15" hasCustomPrompt="1"/>
          </p:nvPr>
        </p:nvSpPr>
        <p:spPr>
          <a:xfrm>
            <a:off x="3657600" y="652552"/>
            <a:ext cx="1828800" cy="1828800"/>
          </a:xfrm>
          <a:blipFill>
            <a:blip r:embed="rId6"/>
            <a:stretch>
              <a:fillRect/>
            </a:stretch>
          </a:blipFill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66A1"/>
              </a:buClr>
              <a:buSzTx/>
              <a:buFont typeface="LucidaGrande" charset="0"/>
              <a:buNone/>
              <a:tabLst/>
              <a:defRPr sz="2800" baseline="0">
                <a:ln w="3175"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 smtClean="0"/>
              <a:t> INSERT</a:t>
            </a:r>
            <a:br>
              <a:rPr lang="en-US" dirty="0" smtClean="0"/>
            </a:br>
            <a:r>
              <a:rPr lang="en-US" dirty="0" smtClean="0"/>
              <a:t> IMAGE  </a:t>
            </a:r>
            <a:endParaRPr lang="en-US" dirty="0"/>
          </a:p>
        </p:txBody>
      </p:sp>
      <p:sp>
        <p:nvSpPr>
          <p:cNvPr id="23" name="Picture Placeholder 49"/>
          <p:cNvSpPr>
            <a:spLocks noGrp="1"/>
          </p:cNvSpPr>
          <p:nvPr>
            <p:ph type="pic" sz="quarter" idx="16" hasCustomPrompt="1"/>
          </p:nvPr>
        </p:nvSpPr>
        <p:spPr>
          <a:xfrm>
            <a:off x="5486400" y="652552"/>
            <a:ext cx="1828800" cy="1828800"/>
          </a:xfrm>
          <a:blipFill>
            <a:blip r:embed="rId7"/>
            <a:stretch>
              <a:fillRect/>
            </a:stretch>
          </a:blipFill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66A1"/>
              </a:buClr>
              <a:buSzTx/>
              <a:buFont typeface="LucidaGrande" charset="0"/>
              <a:buNone/>
              <a:tabLst/>
              <a:defRPr sz="2800" baseline="0">
                <a:ln w="3175"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 smtClean="0"/>
              <a:t>  INSERT</a:t>
            </a:r>
            <a:br>
              <a:rPr lang="en-US" dirty="0" smtClean="0"/>
            </a:br>
            <a:r>
              <a:rPr lang="en-US" dirty="0" smtClean="0"/>
              <a:t> IMAGE </a:t>
            </a:r>
          </a:p>
        </p:txBody>
      </p:sp>
      <p:sp>
        <p:nvSpPr>
          <p:cNvPr id="24" name="Picture Placeholder 49"/>
          <p:cNvSpPr>
            <a:spLocks noGrp="1"/>
          </p:cNvSpPr>
          <p:nvPr>
            <p:ph type="pic" sz="quarter" idx="17" hasCustomPrompt="1"/>
          </p:nvPr>
        </p:nvSpPr>
        <p:spPr>
          <a:xfrm>
            <a:off x="7315200" y="652552"/>
            <a:ext cx="1828800" cy="1828800"/>
          </a:xfrm>
          <a:blipFill>
            <a:blip r:embed="rId8"/>
            <a:stretch>
              <a:fillRect/>
            </a:stretch>
          </a:blipFill>
        </p:spPr>
        <p:txBody>
          <a:bodyPr anchor="ctr">
            <a:normAutofit/>
          </a:bodyPr>
          <a:lstStyle>
            <a:lvl1pPr marL="0" indent="0" algn="ctr">
              <a:buNone/>
              <a:defRPr sz="2800" baseline="0">
                <a:ln w="3175"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 smtClean="0"/>
              <a:t> INSERT</a:t>
            </a:r>
            <a:br>
              <a:rPr lang="en-US" dirty="0" smtClean="0"/>
            </a:br>
            <a:r>
              <a:rPr lang="en-US" dirty="0" smtClean="0"/>
              <a:t> IMAGE</a:t>
            </a:r>
            <a:endParaRPr lang="en-US" dirty="0"/>
          </a:p>
        </p:txBody>
      </p:sp>
      <p:sp>
        <p:nvSpPr>
          <p:cNvPr id="25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3138060"/>
            <a:ext cx="7772400" cy="522983"/>
          </a:xfrm>
        </p:spPr>
        <p:txBody>
          <a:bodyPr anchor="b">
            <a:normAutofit/>
          </a:bodyPr>
          <a:lstStyle>
            <a:lvl1pPr algn="l">
              <a:defRPr sz="3300" i="0">
                <a:solidFill>
                  <a:srgbClr val="0066A1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2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5800" y="3730100"/>
            <a:ext cx="7772400" cy="956810"/>
          </a:xfrm>
        </p:spPr>
        <p:txBody>
          <a:bodyPr>
            <a:normAutofit/>
          </a:bodyPr>
          <a:lstStyle>
            <a:lvl1pPr marL="0" indent="0" algn="l">
              <a:buNone/>
              <a:defRPr sz="2100" b="1" i="1">
                <a:solidFill>
                  <a:schemeClr val="tx1">
                    <a:lumMod val="50000"/>
                    <a:lumOff val="50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 smtClean="0"/>
              <a:t>Subhead</a:t>
            </a:r>
            <a:endParaRPr lang="en-US" dirty="0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417136"/>
            <a:ext cx="7886700" cy="415002"/>
          </a:xfrm>
        </p:spPr>
        <p:txBody>
          <a:bodyPr/>
          <a:lstStyle/>
          <a:p>
            <a:r>
              <a:rPr lang="en-US" dirty="0" smtClean="0"/>
              <a:t>Topic</a:t>
            </a:r>
            <a:endParaRPr lang="en-US" dirty="0"/>
          </a:p>
        </p:txBody>
      </p:sp>
      <p:sp>
        <p:nvSpPr>
          <p:cNvPr id="13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628650" y="1369218"/>
            <a:ext cx="4970872" cy="216583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628650" y="3535051"/>
            <a:ext cx="4970872" cy="678571"/>
          </a:xfr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rgbClr val="0066A1"/>
                </a:solidFill>
              </a:defRPr>
            </a:lvl1pPr>
            <a:lvl2pPr>
              <a:defRPr sz="1350"/>
            </a:lvl2pPr>
            <a:lvl3pPr>
              <a:defRPr sz="1350"/>
            </a:lvl3pPr>
            <a:lvl4pPr>
              <a:defRPr sz="1350"/>
            </a:lvl4pPr>
            <a:lvl5pPr>
              <a:defRPr sz="1350"/>
            </a:lvl5pPr>
          </a:lstStyle>
          <a:p>
            <a:pPr lvl="0"/>
            <a:r>
              <a:rPr lang="en-US" dirty="0" smtClean="0"/>
              <a:t>Lorem ipsum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, </a:t>
            </a:r>
            <a:r>
              <a:rPr lang="en-US" dirty="0" err="1" smtClean="0"/>
              <a:t>sed</a:t>
            </a:r>
            <a:r>
              <a:rPr lang="en-US" dirty="0" smtClean="0"/>
              <a:t> do </a:t>
            </a:r>
            <a:r>
              <a:rPr lang="en-US" dirty="0" err="1" smtClean="0"/>
              <a:t>eiusmod</a:t>
            </a:r>
            <a:r>
              <a:rPr lang="en-US" dirty="0" smtClean="0"/>
              <a:t> </a:t>
            </a:r>
            <a:r>
              <a:rPr lang="en-US" dirty="0" err="1" smtClean="0"/>
              <a:t>tempor</a:t>
            </a:r>
            <a:r>
              <a:rPr lang="en-US" dirty="0" smtClean="0"/>
              <a:t> </a:t>
            </a:r>
            <a:r>
              <a:rPr lang="en-US" dirty="0" err="1" smtClean="0"/>
              <a:t>incididunt</a:t>
            </a:r>
            <a:r>
              <a:rPr lang="en-US" dirty="0" smtClean="0"/>
              <a:t> </a:t>
            </a:r>
            <a:r>
              <a:rPr lang="en-US" dirty="0" err="1" smtClean="0"/>
              <a:t>ut</a:t>
            </a:r>
            <a:r>
              <a:rPr lang="en-US" dirty="0" smtClean="0"/>
              <a:t> </a:t>
            </a:r>
            <a:r>
              <a:rPr lang="en-US" dirty="0" err="1" smtClean="0"/>
              <a:t>labore</a:t>
            </a:r>
            <a:r>
              <a:rPr lang="en-US" dirty="0" smtClean="0"/>
              <a:t>.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5712643" y="1369219"/>
            <a:ext cx="2802707" cy="2844404"/>
          </a:xfrm>
        </p:spPr>
        <p:txBody>
          <a:bodyPr>
            <a:normAutofit/>
          </a:bodyPr>
          <a:lstStyle>
            <a:lvl1pPr marL="0" indent="0">
              <a:buNone/>
              <a:defRPr sz="900" i="1" baseline="0"/>
            </a:lvl1pPr>
          </a:lstStyle>
          <a:p>
            <a:r>
              <a:rPr lang="en-US" dirty="0" smtClean="0"/>
              <a:t>Insert Photo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628650" y="829648"/>
            <a:ext cx="7886700" cy="267632"/>
          </a:xfrm>
        </p:spPr>
        <p:txBody>
          <a:bodyPr>
            <a:noAutofit/>
          </a:bodyPr>
          <a:lstStyle>
            <a:lvl1pPr marL="0" indent="0">
              <a:buNone/>
              <a:defRPr sz="1800" b="1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Subhead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01107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 Opt 1 Tag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750" y="0"/>
            <a:ext cx="916775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3138060"/>
            <a:ext cx="7772400" cy="522983"/>
          </a:xfrm>
        </p:spPr>
        <p:txBody>
          <a:bodyPr anchor="b">
            <a:normAutofit/>
          </a:bodyPr>
          <a:lstStyle>
            <a:lvl1pPr algn="l">
              <a:defRPr sz="3300" i="0">
                <a:solidFill>
                  <a:srgbClr val="0066A1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5800" y="3730100"/>
            <a:ext cx="7772400" cy="956810"/>
          </a:xfrm>
        </p:spPr>
        <p:txBody>
          <a:bodyPr>
            <a:normAutofit/>
          </a:bodyPr>
          <a:lstStyle>
            <a:lvl1pPr marL="0" indent="0" algn="l">
              <a:buNone/>
              <a:defRPr sz="2100" b="1" i="1">
                <a:solidFill>
                  <a:schemeClr val="tx1">
                    <a:lumMod val="50000"/>
                    <a:lumOff val="50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 smtClean="0"/>
              <a:t>Subhead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rgbClr val="0066A1"/>
                </a:solidFill>
              </a:defRPr>
            </a:lvl1pPr>
          </a:lstStyle>
          <a:p>
            <a:fld id="{3DD97BEB-BAEF-0344-9D5C-EC73E478698A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6" t="9657"/>
          <a:stretch/>
        </p:blipFill>
        <p:spPr>
          <a:xfrm rot="10800000" flipH="1">
            <a:off x="0" y="4502874"/>
            <a:ext cx="9144000" cy="64062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6" t="9657"/>
          <a:stretch/>
        </p:blipFill>
        <p:spPr>
          <a:xfrm flipH="1">
            <a:off x="0" y="-20993"/>
            <a:ext cx="9144000" cy="640625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144" y="619632"/>
            <a:ext cx="1456944" cy="2414016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9066" y="619632"/>
            <a:ext cx="1944624" cy="2414016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2131" y="619632"/>
            <a:ext cx="2365248" cy="2414016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6746" y="619632"/>
            <a:ext cx="1956816" cy="2414016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1916" y="619632"/>
            <a:ext cx="1499616" cy="2414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6079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 Opt 1 Editable Tag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750" y="0"/>
            <a:ext cx="9167750" cy="5143500"/>
          </a:xfrm>
          <a:prstGeom prst="rect">
            <a:avLst/>
          </a:prstGeom>
        </p:spPr>
      </p:pic>
      <p:sp>
        <p:nvSpPr>
          <p:cNvPr id="10" name="Slide Number Placeholder 9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rgbClr val="0066A1"/>
                </a:solidFill>
              </a:defRPr>
            </a:lvl1pPr>
          </a:lstStyle>
          <a:p>
            <a:fld id="{3DD97BEB-BAEF-0344-9D5C-EC73E478698A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6" t="9657"/>
          <a:stretch/>
        </p:blipFill>
        <p:spPr>
          <a:xfrm rot="10800000" flipH="1">
            <a:off x="0" y="4502874"/>
            <a:ext cx="9144000" cy="64062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6" t="9657"/>
          <a:stretch/>
        </p:blipFill>
        <p:spPr>
          <a:xfrm flipH="1">
            <a:off x="0" y="-20993"/>
            <a:ext cx="9144000" cy="640625"/>
          </a:xfrm>
          <a:prstGeom prst="rect">
            <a:avLst/>
          </a:prstGeom>
        </p:spPr>
      </p:pic>
      <p:sp>
        <p:nvSpPr>
          <p:cNvPr id="20" name="Picture Placeholder 49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652552"/>
            <a:ext cx="1828800" cy="1828800"/>
          </a:xfrm>
          <a:blipFill>
            <a:blip r:embed="rId4"/>
            <a:stretch>
              <a:fillRect/>
            </a:stretch>
          </a:blipFill>
        </p:spPr>
        <p:txBody>
          <a:bodyPr anchor="ctr">
            <a:normAutofit/>
          </a:bodyPr>
          <a:lstStyle>
            <a:lvl1pPr marL="0" indent="0" algn="ctr">
              <a:buNone/>
              <a:defRPr sz="2800" baseline="0">
                <a:ln w="3175"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 smtClean="0"/>
              <a:t>INSERT</a:t>
            </a:r>
            <a:br>
              <a:rPr lang="en-US" dirty="0" smtClean="0"/>
            </a:br>
            <a:r>
              <a:rPr lang="en-US" dirty="0" smtClean="0"/>
              <a:t> IMAGE </a:t>
            </a:r>
            <a:endParaRPr lang="en-US" dirty="0"/>
          </a:p>
        </p:txBody>
      </p:sp>
      <p:sp>
        <p:nvSpPr>
          <p:cNvPr id="21" name="Picture Placeholder 49"/>
          <p:cNvSpPr>
            <a:spLocks noGrp="1"/>
          </p:cNvSpPr>
          <p:nvPr>
            <p:ph type="pic" sz="quarter" idx="14" hasCustomPrompt="1"/>
          </p:nvPr>
        </p:nvSpPr>
        <p:spPr>
          <a:xfrm>
            <a:off x="1828800" y="652552"/>
            <a:ext cx="1828800" cy="1828800"/>
          </a:xfrm>
          <a:blipFill>
            <a:blip r:embed="rId5"/>
            <a:stretch>
              <a:fillRect/>
            </a:stretch>
          </a:blipFill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66A1"/>
              </a:buClr>
              <a:buSzTx/>
              <a:buFont typeface="LucidaGrande" charset="0"/>
              <a:buNone/>
              <a:tabLst/>
              <a:defRPr sz="2800" baseline="0">
                <a:ln w="3175"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 smtClean="0"/>
              <a:t> INSERT</a:t>
            </a:r>
            <a:br>
              <a:rPr lang="en-US" dirty="0" smtClean="0"/>
            </a:br>
            <a:r>
              <a:rPr lang="en-US" dirty="0" smtClean="0"/>
              <a:t> IMAGE </a:t>
            </a:r>
          </a:p>
        </p:txBody>
      </p:sp>
      <p:sp>
        <p:nvSpPr>
          <p:cNvPr id="22" name="Picture Placeholder 49"/>
          <p:cNvSpPr>
            <a:spLocks noGrp="1"/>
          </p:cNvSpPr>
          <p:nvPr>
            <p:ph type="pic" sz="quarter" idx="15" hasCustomPrompt="1"/>
          </p:nvPr>
        </p:nvSpPr>
        <p:spPr>
          <a:xfrm>
            <a:off x="3657600" y="652552"/>
            <a:ext cx="1828800" cy="1828800"/>
          </a:xfrm>
          <a:blipFill>
            <a:blip r:embed="rId6"/>
            <a:stretch>
              <a:fillRect/>
            </a:stretch>
          </a:blipFill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66A1"/>
              </a:buClr>
              <a:buSzTx/>
              <a:buFont typeface="LucidaGrande" charset="0"/>
              <a:buNone/>
              <a:tabLst/>
              <a:defRPr sz="2800" baseline="0">
                <a:ln w="3175"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 smtClean="0"/>
              <a:t> INSERT</a:t>
            </a:r>
            <a:br>
              <a:rPr lang="en-US" dirty="0" smtClean="0"/>
            </a:br>
            <a:r>
              <a:rPr lang="en-US" dirty="0" smtClean="0"/>
              <a:t> IMAGE  </a:t>
            </a:r>
            <a:endParaRPr lang="en-US" dirty="0"/>
          </a:p>
        </p:txBody>
      </p:sp>
      <p:sp>
        <p:nvSpPr>
          <p:cNvPr id="23" name="Picture Placeholder 49"/>
          <p:cNvSpPr>
            <a:spLocks noGrp="1"/>
          </p:cNvSpPr>
          <p:nvPr>
            <p:ph type="pic" sz="quarter" idx="16" hasCustomPrompt="1"/>
          </p:nvPr>
        </p:nvSpPr>
        <p:spPr>
          <a:xfrm>
            <a:off x="5486400" y="652552"/>
            <a:ext cx="1828800" cy="1828800"/>
          </a:xfrm>
          <a:blipFill>
            <a:blip r:embed="rId7"/>
            <a:stretch>
              <a:fillRect/>
            </a:stretch>
          </a:blipFill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66A1"/>
              </a:buClr>
              <a:buSzTx/>
              <a:buFont typeface="LucidaGrande" charset="0"/>
              <a:buNone/>
              <a:tabLst/>
              <a:defRPr sz="2800" baseline="0">
                <a:ln w="3175"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 smtClean="0"/>
              <a:t>  INSERT</a:t>
            </a:r>
            <a:br>
              <a:rPr lang="en-US" dirty="0" smtClean="0"/>
            </a:br>
            <a:r>
              <a:rPr lang="en-US" dirty="0" smtClean="0"/>
              <a:t> IMAGE </a:t>
            </a:r>
          </a:p>
        </p:txBody>
      </p:sp>
      <p:sp>
        <p:nvSpPr>
          <p:cNvPr id="24" name="Picture Placeholder 49"/>
          <p:cNvSpPr>
            <a:spLocks noGrp="1"/>
          </p:cNvSpPr>
          <p:nvPr>
            <p:ph type="pic" sz="quarter" idx="17" hasCustomPrompt="1"/>
          </p:nvPr>
        </p:nvSpPr>
        <p:spPr>
          <a:xfrm>
            <a:off x="7315200" y="652552"/>
            <a:ext cx="1828800" cy="1828800"/>
          </a:xfrm>
          <a:blipFill>
            <a:blip r:embed="rId8"/>
            <a:stretch>
              <a:fillRect/>
            </a:stretch>
          </a:blipFill>
        </p:spPr>
        <p:txBody>
          <a:bodyPr anchor="ctr">
            <a:normAutofit/>
          </a:bodyPr>
          <a:lstStyle>
            <a:lvl1pPr marL="0" indent="0" algn="ctr">
              <a:buNone/>
              <a:defRPr sz="2800" baseline="0">
                <a:ln w="3175"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 smtClean="0"/>
              <a:t> INSERT</a:t>
            </a:r>
            <a:br>
              <a:rPr lang="en-US" dirty="0" smtClean="0"/>
            </a:br>
            <a:r>
              <a:rPr lang="en-US" dirty="0" smtClean="0"/>
              <a:t> IMAGE</a:t>
            </a:r>
            <a:endParaRPr lang="en-US" dirty="0"/>
          </a:p>
        </p:txBody>
      </p:sp>
      <p:sp>
        <p:nvSpPr>
          <p:cNvPr id="25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3138060"/>
            <a:ext cx="7772400" cy="522983"/>
          </a:xfrm>
        </p:spPr>
        <p:txBody>
          <a:bodyPr anchor="b">
            <a:normAutofit/>
          </a:bodyPr>
          <a:lstStyle>
            <a:lvl1pPr algn="l">
              <a:defRPr sz="3300" i="0">
                <a:solidFill>
                  <a:srgbClr val="0066A1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2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5800" y="3730100"/>
            <a:ext cx="7772400" cy="956810"/>
          </a:xfrm>
        </p:spPr>
        <p:txBody>
          <a:bodyPr>
            <a:normAutofit/>
          </a:bodyPr>
          <a:lstStyle>
            <a:lvl1pPr marL="0" indent="0" algn="l">
              <a:buNone/>
              <a:defRPr sz="2100" b="1" i="1">
                <a:solidFill>
                  <a:schemeClr val="tx1">
                    <a:lumMod val="50000"/>
                    <a:lumOff val="50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 smtClean="0"/>
              <a:t>Subhead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91021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Divider Title Slide Op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750" y="0"/>
            <a:ext cx="916775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3888" y="2447123"/>
            <a:ext cx="7886700" cy="620819"/>
          </a:xfrm>
        </p:spPr>
        <p:txBody>
          <a:bodyPr anchor="b">
            <a:normAutofit/>
          </a:bodyPr>
          <a:lstStyle>
            <a:lvl1pPr>
              <a:defRPr sz="3300" i="0"/>
            </a:lvl1pPr>
          </a:lstStyle>
          <a:p>
            <a:r>
              <a:rPr lang="en-US" dirty="0" smtClean="0"/>
              <a:t>Divider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23888" y="3088183"/>
            <a:ext cx="7886700" cy="504338"/>
          </a:xfrm>
        </p:spPr>
        <p:txBody>
          <a:bodyPr>
            <a:normAutofit/>
          </a:bodyPr>
          <a:lstStyle>
            <a:lvl1pPr marL="0" indent="0">
              <a:buNone/>
              <a:defRPr sz="2100" b="1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Subhead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rgbClr val="0066A1"/>
                </a:solidFill>
              </a:defRPr>
            </a:lvl1pPr>
          </a:lstStyle>
          <a:p>
            <a:fld id="{3DD97BEB-BAEF-0344-9D5C-EC73E478698A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6" t="9657"/>
          <a:stretch/>
        </p:blipFill>
        <p:spPr>
          <a:xfrm rot="10800000" flipH="1">
            <a:off x="0" y="4502874"/>
            <a:ext cx="9144000" cy="64062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6" t="9657"/>
          <a:stretch/>
        </p:blipFill>
        <p:spPr>
          <a:xfrm flipH="1">
            <a:off x="0" y="-20993"/>
            <a:ext cx="9144000" cy="64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478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 Op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/>
          <p:cNvPicPr>
            <a:picLocks noChangeAspect="1"/>
          </p:cNvPicPr>
          <p:nvPr userDrawn="1"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01" t="25000"/>
          <a:stretch/>
        </p:blipFill>
        <p:spPr>
          <a:xfrm rot="10800000" flipH="1">
            <a:off x="-23750" y="-2"/>
            <a:ext cx="9167750" cy="51435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3888" y="2447123"/>
            <a:ext cx="7886700" cy="620819"/>
          </a:xfrm>
        </p:spPr>
        <p:txBody>
          <a:bodyPr anchor="b">
            <a:normAutofit/>
          </a:bodyPr>
          <a:lstStyle>
            <a:lvl1pPr>
              <a:defRPr sz="3300" i="0" baseline="0"/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23888" y="3088183"/>
            <a:ext cx="7886700" cy="504338"/>
          </a:xfrm>
        </p:spPr>
        <p:txBody>
          <a:bodyPr>
            <a:normAutofit/>
          </a:bodyPr>
          <a:lstStyle>
            <a:lvl1pPr marL="0" indent="0">
              <a:buNone/>
              <a:defRPr sz="2100" b="1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Subhead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rgbClr val="0066A1"/>
                </a:solidFill>
              </a:defRPr>
            </a:lvl1pPr>
          </a:lstStyle>
          <a:p>
            <a:fld id="{3DD97BEB-BAEF-0344-9D5C-EC73E478698A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6" t="9657"/>
          <a:stretch/>
        </p:blipFill>
        <p:spPr>
          <a:xfrm rot="10800000" flipH="1">
            <a:off x="0" y="4502874"/>
            <a:ext cx="9144000" cy="640625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2966" y="352567"/>
            <a:ext cx="906997" cy="920079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1408" y="821327"/>
            <a:ext cx="1343053" cy="1356135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0068" y="2089046"/>
            <a:ext cx="1643932" cy="1927369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6" t="9657"/>
          <a:stretch/>
        </p:blipFill>
        <p:spPr>
          <a:xfrm flipH="1">
            <a:off x="0" y="-20993"/>
            <a:ext cx="9144000" cy="640625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9012"/>
            <a:ext cx="2334535" cy="2378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3540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Divider Title Slide Op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 userDrawn="1"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01" t="25000"/>
          <a:stretch/>
        </p:blipFill>
        <p:spPr>
          <a:xfrm rot="10800000" flipH="1">
            <a:off x="-23750" y="-2"/>
            <a:ext cx="9167750" cy="51435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3888" y="2447123"/>
            <a:ext cx="7886700" cy="620819"/>
          </a:xfrm>
        </p:spPr>
        <p:txBody>
          <a:bodyPr anchor="b">
            <a:normAutofit/>
          </a:bodyPr>
          <a:lstStyle>
            <a:lvl1pPr>
              <a:defRPr sz="3300" i="0"/>
            </a:lvl1pPr>
          </a:lstStyle>
          <a:p>
            <a:r>
              <a:rPr lang="en-US" dirty="0" smtClean="0"/>
              <a:t>Divider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23888" y="3088183"/>
            <a:ext cx="7886700" cy="504338"/>
          </a:xfrm>
        </p:spPr>
        <p:txBody>
          <a:bodyPr>
            <a:normAutofit/>
          </a:bodyPr>
          <a:lstStyle>
            <a:lvl1pPr marL="0" indent="0">
              <a:buNone/>
              <a:defRPr sz="2100" b="1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Subhead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6" t="9657"/>
          <a:stretch/>
        </p:blipFill>
        <p:spPr>
          <a:xfrm rot="10800000" flipH="1">
            <a:off x="0" y="4502874"/>
            <a:ext cx="9144000" cy="6406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6" t="9657"/>
          <a:stretch/>
        </p:blipFill>
        <p:spPr>
          <a:xfrm flipH="1">
            <a:off x="0" y="-20993"/>
            <a:ext cx="9144000" cy="64062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3960" y="4267505"/>
            <a:ext cx="1215715" cy="354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1764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Topic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28650" y="1369219"/>
            <a:ext cx="7886700" cy="295751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628650" y="829648"/>
            <a:ext cx="7886700" cy="267632"/>
          </a:xfrm>
        </p:spPr>
        <p:txBody>
          <a:bodyPr>
            <a:normAutofit/>
          </a:bodyPr>
          <a:lstStyle>
            <a:lvl1pPr marL="0" indent="0">
              <a:buNone/>
              <a:defRPr sz="1800" b="1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Subhead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53419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Topic</a:t>
            </a:r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628650" y="1369219"/>
            <a:ext cx="3886200" cy="284440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Text Placeholder 13"/>
          <p:cNvSpPr>
            <a:spLocks noGrp="1"/>
          </p:cNvSpPr>
          <p:nvPr>
            <p:ph type="body" sz="quarter" idx="14"/>
          </p:nvPr>
        </p:nvSpPr>
        <p:spPr>
          <a:xfrm>
            <a:off x="4629150" y="1369219"/>
            <a:ext cx="3886200" cy="284440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628650" y="829648"/>
            <a:ext cx="7886700" cy="267632"/>
          </a:xfrm>
        </p:spPr>
        <p:txBody>
          <a:bodyPr>
            <a:normAutofit/>
          </a:bodyPr>
          <a:lstStyle>
            <a:lvl1pPr marL="0" indent="0">
              <a:buNone/>
              <a:defRPr sz="1800" b="1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Subhead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58584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417136"/>
            <a:ext cx="7886700" cy="41500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dirty="0" smtClean="0"/>
              <a:t>Topic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0716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6" name="Slide Number Placeholder 25"/>
          <p:cNvSpPr>
            <a:spLocks noGrp="1"/>
          </p:cNvSpPr>
          <p:nvPr>
            <p:ph type="sldNum" sz="quarter" idx="4"/>
          </p:nvPr>
        </p:nvSpPr>
        <p:spPr>
          <a:xfrm>
            <a:off x="385321" y="4654044"/>
            <a:ext cx="48665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0066A1"/>
                </a:solidFill>
              </a:defRPr>
            </a:lvl1pPr>
          </a:lstStyle>
          <a:p>
            <a:fld id="{3DD97BEB-BAEF-0344-9D5C-EC73E478698A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3960" y="4267505"/>
            <a:ext cx="1215715" cy="35498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6" t="9657"/>
          <a:stretch/>
        </p:blipFill>
        <p:spPr>
          <a:xfrm rot="10800000" flipH="1">
            <a:off x="0" y="4502874"/>
            <a:ext cx="9144000" cy="64062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6" t="9657"/>
          <a:stretch/>
        </p:blipFill>
        <p:spPr>
          <a:xfrm flipH="1">
            <a:off x="0" y="-20993"/>
            <a:ext cx="9144000" cy="64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958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61" r:id="rId3"/>
    <p:sldLayoutId id="2147483683" r:id="rId4"/>
    <p:sldLayoutId id="2147483663" r:id="rId5"/>
    <p:sldLayoutId id="2147483684" r:id="rId6"/>
    <p:sldLayoutId id="2147483673" r:id="rId7"/>
    <p:sldLayoutId id="2147483662" r:id="rId8"/>
    <p:sldLayoutId id="2147483675" r:id="rId9"/>
    <p:sldLayoutId id="2147483664" r:id="rId10"/>
    <p:sldLayoutId id="2147483674" r:id="rId11"/>
    <p:sldLayoutId id="2147483665" r:id="rId12"/>
    <p:sldLayoutId id="2147483676" r:id="rId13"/>
    <p:sldLayoutId id="2147483677" r:id="rId14"/>
    <p:sldLayoutId id="2147483678" r:id="rId15"/>
    <p:sldLayoutId id="2147483679" r:id="rId16"/>
    <p:sldLayoutId id="2147483667" r:id="rId17"/>
    <p:sldLayoutId id="2147483680" r:id="rId18"/>
    <p:sldLayoutId id="2147483682" r:id="rId19"/>
    <p:sldLayoutId id="2147483681" r:id="rId20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550" b="1" i="0" kern="1200">
          <a:solidFill>
            <a:srgbClr val="0066A1"/>
          </a:solidFill>
          <a:latin typeface="Calibri" charset="0"/>
          <a:ea typeface="Calibri" charset="0"/>
          <a:cs typeface="Calibri" charset="0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Clr>
          <a:srgbClr val="0066A1"/>
        </a:buClr>
        <a:buFont typeface="LucidaGrande" charset="0"/>
        <a:buChar char="▸"/>
        <a:defRPr sz="165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Clr>
          <a:srgbClr val="0066A1"/>
        </a:buClr>
        <a:buFont typeface="LucidaGrande" charset="0"/>
        <a:buChar char="-"/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Clr>
          <a:srgbClr val="0066A1"/>
        </a:buClr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Clr>
          <a:srgbClr val="0066A1"/>
        </a:buClr>
        <a:buFont typeface="Wingdings" charset="2"/>
        <a:buChar char="§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Clr>
          <a:srgbClr val="0066A1"/>
        </a:buClr>
        <a:buFont typeface="Courier New" charset="0"/>
        <a:buChar char="o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4.jpg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tmp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4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mp"/><Relationship Id="rId2" Type="http://schemas.openxmlformats.org/officeDocument/2006/relationships/image" Target="../media/image22.tmp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mp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9.jpe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20"/>
          <p:cNvSpPr>
            <a:spLocks noGrp="1"/>
          </p:cNvSpPr>
          <p:nvPr>
            <p:ph type="ctrTitle"/>
          </p:nvPr>
        </p:nvSpPr>
        <p:spPr>
          <a:xfrm>
            <a:off x="685800" y="3258144"/>
            <a:ext cx="7772400" cy="522983"/>
          </a:xfrm>
        </p:spPr>
        <p:txBody>
          <a:bodyPr>
            <a:normAutofit fontScale="90000"/>
          </a:bodyPr>
          <a:lstStyle/>
          <a:p>
            <a:r>
              <a:rPr lang="en-US" dirty="0"/>
              <a:t>DESIGN A SERVER WEB FOR IOT-BASED AQUARIUM TANK USING SHINY FRAME WORK</a:t>
            </a:r>
            <a:endParaRPr lang="en-US" dirty="0"/>
          </a:p>
        </p:txBody>
      </p:sp>
      <p:sp>
        <p:nvSpPr>
          <p:cNvPr id="22" name="Subtitle 21"/>
          <p:cNvSpPr>
            <a:spLocks noGrp="1"/>
          </p:cNvSpPr>
          <p:nvPr>
            <p:ph type="subTitle" idx="1"/>
          </p:nvPr>
        </p:nvSpPr>
        <p:spPr>
          <a:xfrm>
            <a:off x="685800" y="3895476"/>
            <a:ext cx="7772400" cy="956810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Doan Vu </a:t>
            </a:r>
            <a:r>
              <a:rPr lang="en-US" dirty="0" err="1" smtClean="0"/>
              <a:t>Thinh</a:t>
            </a:r>
            <a:r>
              <a:rPr lang="en-US" baseline="30000" dirty="0" smtClean="0"/>
              <a:t>*a</a:t>
            </a:r>
            <a:r>
              <a:rPr lang="en-US" dirty="0" smtClean="0"/>
              <a:t>, </a:t>
            </a:r>
            <a:r>
              <a:rPr lang="en-US" dirty="0"/>
              <a:t>Nguyen Minh </a:t>
            </a:r>
            <a:r>
              <a:rPr lang="en-US" dirty="0" err="1" smtClean="0"/>
              <a:t>Hoang</a:t>
            </a:r>
            <a:r>
              <a:rPr lang="en-US" baseline="30000" dirty="0" err="1" smtClean="0"/>
              <a:t>a,b</a:t>
            </a:r>
            <a:endParaRPr lang="en-US" baseline="30000" dirty="0"/>
          </a:p>
          <a:p>
            <a:r>
              <a:rPr lang="en-US" baseline="30000" dirty="0" err="1"/>
              <a:t>a</a:t>
            </a:r>
            <a:r>
              <a:rPr lang="en-US" dirty="0" err="1"/>
              <a:t>Faculty</a:t>
            </a:r>
            <a:r>
              <a:rPr lang="en-US" dirty="0"/>
              <a:t> of Information Technology, 02 Nguyen </a:t>
            </a:r>
            <a:r>
              <a:rPr lang="en-US" dirty="0" err="1"/>
              <a:t>Dinh</a:t>
            </a:r>
            <a:r>
              <a:rPr lang="en-US" dirty="0"/>
              <a:t> </a:t>
            </a:r>
            <a:r>
              <a:rPr lang="en-US" dirty="0" err="1"/>
              <a:t>Chieu</a:t>
            </a:r>
            <a:r>
              <a:rPr lang="en-US" dirty="0"/>
              <a:t>, </a:t>
            </a:r>
            <a:r>
              <a:rPr lang="en-US" dirty="0" err="1"/>
              <a:t>Khanh</a:t>
            </a:r>
            <a:r>
              <a:rPr lang="en-US" dirty="0"/>
              <a:t> </a:t>
            </a:r>
            <a:r>
              <a:rPr lang="en-US" dirty="0" err="1"/>
              <a:t>Hoa</a:t>
            </a:r>
            <a:r>
              <a:rPr lang="en-US" dirty="0"/>
              <a:t>, Viet Nam</a:t>
            </a:r>
          </a:p>
          <a:p>
            <a:r>
              <a:rPr lang="en-US" baseline="30000" dirty="0" err="1"/>
              <a:t>b</a:t>
            </a:r>
            <a:r>
              <a:rPr lang="en-US" dirty="0" err="1"/>
              <a:t>Student</a:t>
            </a:r>
            <a:r>
              <a:rPr lang="en-US" dirty="0"/>
              <a:t>, Faculty of Information Technology, 02 Nguyen </a:t>
            </a:r>
            <a:r>
              <a:rPr lang="en-US" dirty="0" err="1"/>
              <a:t>Dinh</a:t>
            </a:r>
            <a:r>
              <a:rPr lang="en-US" dirty="0"/>
              <a:t> </a:t>
            </a:r>
            <a:r>
              <a:rPr lang="en-US" dirty="0" err="1"/>
              <a:t>Chieu</a:t>
            </a:r>
            <a:r>
              <a:rPr lang="en-US" dirty="0"/>
              <a:t>, </a:t>
            </a:r>
            <a:r>
              <a:rPr lang="en-US" dirty="0" err="1"/>
              <a:t>Khanh</a:t>
            </a:r>
            <a:r>
              <a:rPr lang="en-US" dirty="0"/>
              <a:t> </a:t>
            </a:r>
            <a:r>
              <a:rPr lang="en-US" dirty="0" err="1"/>
              <a:t>Hoa</a:t>
            </a:r>
            <a:r>
              <a:rPr lang="en-US" dirty="0"/>
              <a:t>, Viet Nam</a:t>
            </a:r>
          </a:p>
          <a:p>
            <a:r>
              <a:rPr lang="en-US" baseline="30000" dirty="0"/>
              <a:t>*</a:t>
            </a:r>
            <a:r>
              <a:rPr lang="en-US" dirty="0"/>
              <a:t>Corresponding author: Email: thinhdv@ntu.edu.vn | Tel: </a:t>
            </a:r>
            <a:r>
              <a:rPr lang="en-US" dirty="0" smtClean="0"/>
              <a:t>0914949195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086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258400"/>
            <a:ext cx="7886700" cy="620819"/>
          </a:xfrm>
        </p:spPr>
        <p:txBody>
          <a:bodyPr/>
          <a:lstStyle/>
          <a:p>
            <a:r>
              <a:rPr lang="en-US" dirty="0"/>
              <a:t>HARDWARE AND SOFTWARE DESIGN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385321" y="854190"/>
            <a:ext cx="51835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i="1" dirty="0"/>
              <a:t>Master and </a:t>
            </a:r>
            <a:r>
              <a:rPr lang="en-GB" i="1" dirty="0" smtClean="0"/>
              <a:t>Raspberry pi communication via USB port</a:t>
            </a:r>
            <a:endParaRPr lang="en-US" i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294" y="1713018"/>
            <a:ext cx="2395106" cy="88003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65" y="2810763"/>
            <a:ext cx="2877012" cy="1980203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 rot="19209199" flipV="1">
            <a:off x="469527" y="2721838"/>
            <a:ext cx="1637600" cy="980209"/>
            <a:chOff x="2155513" y="2270155"/>
            <a:chExt cx="1637600" cy="980209"/>
          </a:xfrm>
        </p:grpSpPr>
        <p:sp>
          <p:nvSpPr>
            <p:cNvPr id="6" name="Lightning Bolt 5"/>
            <p:cNvSpPr/>
            <p:nvPr/>
          </p:nvSpPr>
          <p:spPr>
            <a:xfrm>
              <a:off x="2155513" y="2270155"/>
              <a:ext cx="1114377" cy="519962"/>
            </a:xfrm>
            <a:prstGeom prst="lightningBol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Lightning Bolt 15"/>
            <p:cNvSpPr/>
            <p:nvPr/>
          </p:nvSpPr>
          <p:spPr>
            <a:xfrm flipH="1" flipV="1">
              <a:off x="2678736" y="2730402"/>
              <a:ext cx="1114377" cy="519962"/>
            </a:xfrm>
            <a:prstGeom prst="lightningBol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7" name="Picture 16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08799" y="1754371"/>
            <a:ext cx="3289935" cy="2326005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6212" y="798545"/>
            <a:ext cx="1970438" cy="3503001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4786948" y="4326847"/>
            <a:ext cx="41681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i="1" dirty="0" smtClean="0"/>
              <a:t>Display sensed data on smartphone screen</a:t>
            </a:r>
            <a:endParaRPr lang="en-US" i="1" dirty="0"/>
          </a:p>
        </p:txBody>
      </p:sp>
      <p:sp>
        <p:nvSpPr>
          <p:cNvPr id="19" name="Rectangle 18"/>
          <p:cNvSpPr/>
          <p:nvPr/>
        </p:nvSpPr>
        <p:spPr>
          <a:xfrm>
            <a:off x="385321" y="1285800"/>
            <a:ext cx="569226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https://github.com/thinhdoanvu/NTU_Project2021/blob/main/savedata.py</a:t>
            </a:r>
            <a:endParaRPr lang="en-US" sz="1400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4765928" y="4602361"/>
            <a:ext cx="300550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https://</a:t>
            </a:r>
            <a:r>
              <a:rPr lang="en-GB" sz="1400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github.com/thinhdoanvu/IoT/</a:t>
            </a:r>
            <a:endParaRPr lang="en-US" sz="1400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1187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258400"/>
            <a:ext cx="7886700" cy="620819"/>
          </a:xfrm>
        </p:spPr>
        <p:txBody>
          <a:bodyPr/>
          <a:lstStyle/>
          <a:p>
            <a:r>
              <a:rPr lang="en-US" dirty="0"/>
              <a:t>HARDWARE AND SOFTWARE DESIGN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15" name="Picture 14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23888" y="879219"/>
            <a:ext cx="8186049" cy="361723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9" name="Rectangle 8"/>
          <p:cNvSpPr/>
          <p:nvPr/>
        </p:nvSpPr>
        <p:spPr>
          <a:xfrm>
            <a:off x="2786484" y="4518615"/>
            <a:ext cx="32431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Storing data in to .</a:t>
            </a:r>
            <a:r>
              <a:rPr lang="en-GB" i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csv</a:t>
            </a:r>
            <a:r>
              <a:rPr lang="en-GB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format file</a:t>
            </a:r>
            <a:endParaRPr lang="en-US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6501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258400"/>
            <a:ext cx="7886700" cy="620819"/>
          </a:xfrm>
        </p:spPr>
        <p:txBody>
          <a:bodyPr/>
          <a:lstStyle/>
          <a:p>
            <a:r>
              <a:rPr lang="en-US" dirty="0"/>
              <a:t>HARDWARE AND SOFTWARE DESIGN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12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1242368" y="879219"/>
            <a:ext cx="6649739" cy="3827568"/>
            <a:chOff x="1242368" y="879219"/>
            <a:chExt cx="6649739" cy="382756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xmlns="" id="{C7851112-42C9-4D22-A007-FADBE5918C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42368" y="879219"/>
              <a:ext cx="6649739" cy="3827568"/>
            </a:xfrm>
            <a:prstGeom prst="rect">
              <a:avLst/>
            </a:prstGeom>
          </p:spPr>
        </p:pic>
        <p:sp>
          <p:nvSpPr>
            <p:cNvPr id="3" name="Rectangle 2"/>
            <p:cNvSpPr/>
            <p:nvPr/>
          </p:nvSpPr>
          <p:spPr>
            <a:xfrm>
              <a:off x="1735282" y="1132609"/>
              <a:ext cx="1309255" cy="457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Export data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3801012" y="1153391"/>
              <a:ext cx="1830861" cy="5960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View sensed data (temp, OD, pH)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5455056" y="2203470"/>
              <a:ext cx="1641935" cy="6852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Setting </a:t>
              </a:r>
              <a:r>
                <a:rPr lang="en-US" dirty="0">
                  <a:solidFill>
                    <a:schemeClr val="tx1"/>
                  </a:solidFill>
                </a:rPr>
                <a:t>threshold values of water</a:t>
              </a:r>
            </a:p>
            <a:p>
              <a:pPr algn="ctr"/>
              <a:r>
                <a:rPr lang="en-US" dirty="0">
                  <a:solidFill>
                    <a:schemeClr val="tx1"/>
                  </a:solidFill>
                </a:rPr>
                <a:t>parameters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5319975" y="3538709"/>
              <a:ext cx="1641935" cy="6852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Email alert messages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547833" y="3653009"/>
              <a:ext cx="1641935" cy="6852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Visualization </a:t>
              </a:r>
              <a:r>
                <a:rPr lang="en-US" dirty="0">
                  <a:solidFill>
                    <a:schemeClr val="tx1"/>
                  </a:solidFill>
                </a:rPr>
                <a:t>results of sensed data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631203" y="2998626"/>
              <a:ext cx="1018480" cy="3145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Users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61688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258400"/>
            <a:ext cx="7886700" cy="620819"/>
          </a:xfrm>
        </p:spPr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14" name="Picture 1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" t="-35" r="-15" b="-35"/>
          <a:stretch>
            <a:fillRect/>
          </a:stretch>
        </p:blipFill>
        <p:spPr bwMode="auto">
          <a:xfrm>
            <a:off x="623888" y="879218"/>
            <a:ext cx="7886700" cy="3370663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sp>
        <p:nvSpPr>
          <p:cNvPr id="7" name="Rectangle 6"/>
          <p:cNvSpPr/>
          <p:nvPr/>
        </p:nvSpPr>
        <p:spPr>
          <a:xfrm>
            <a:off x="871980" y="4329301"/>
            <a:ext cx="76386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Sensors value (left) and transmission data between master device and computer via comport (right)</a:t>
            </a:r>
            <a:endParaRPr lang="en-US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Rectangular Callout 8"/>
          <p:cNvSpPr/>
          <p:nvPr/>
        </p:nvSpPr>
        <p:spPr>
          <a:xfrm>
            <a:off x="758536" y="985753"/>
            <a:ext cx="737755" cy="436418"/>
          </a:xfrm>
          <a:prstGeom prst="wedgeRectCallout">
            <a:avLst>
              <a:gd name="adj1" fmla="val 94999"/>
              <a:gd name="adj2" fmla="val -30358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TempSlave</a:t>
            </a:r>
            <a:endParaRPr lang="en-US" dirty="0"/>
          </a:p>
        </p:txBody>
      </p:sp>
      <p:sp>
        <p:nvSpPr>
          <p:cNvPr id="15" name="Rectangular Callout 14"/>
          <p:cNvSpPr/>
          <p:nvPr/>
        </p:nvSpPr>
        <p:spPr>
          <a:xfrm>
            <a:off x="1298863" y="1500207"/>
            <a:ext cx="737755" cy="436418"/>
          </a:xfrm>
          <a:prstGeom prst="wedgeRectCallout">
            <a:avLst>
              <a:gd name="adj1" fmla="val 109083"/>
              <a:gd name="adj2" fmla="val -130358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pH</a:t>
            </a:r>
          </a:p>
          <a:p>
            <a:pPr algn="ctr"/>
            <a:r>
              <a:rPr lang="en-US" dirty="0" smtClean="0"/>
              <a:t>Slave</a:t>
            </a:r>
            <a:endParaRPr lang="en-US" dirty="0"/>
          </a:p>
        </p:txBody>
      </p:sp>
      <p:sp>
        <p:nvSpPr>
          <p:cNvPr id="16" name="Rectangular Callout 15"/>
          <p:cNvSpPr/>
          <p:nvPr/>
        </p:nvSpPr>
        <p:spPr>
          <a:xfrm>
            <a:off x="2140526" y="1504122"/>
            <a:ext cx="737755" cy="436418"/>
          </a:xfrm>
          <a:prstGeom prst="wedgeRectCallout">
            <a:avLst>
              <a:gd name="adj1" fmla="val 109083"/>
              <a:gd name="adj2" fmla="val -130358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DO</a:t>
            </a:r>
          </a:p>
          <a:p>
            <a:pPr algn="ctr"/>
            <a:r>
              <a:rPr lang="en-US" dirty="0" smtClean="0"/>
              <a:t>Slave</a:t>
            </a:r>
            <a:endParaRPr lang="en-US" dirty="0"/>
          </a:p>
        </p:txBody>
      </p:sp>
      <p:sp>
        <p:nvSpPr>
          <p:cNvPr id="17" name="Rectangular Callout 16"/>
          <p:cNvSpPr/>
          <p:nvPr/>
        </p:nvSpPr>
        <p:spPr>
          <a:xfrm>
            <a:off x="2982189" y="1504122"/>
            <a:ext cx="883229" cy="436418"/>
          </a:xfrm>
          <a:prstGeom prst="wedgeRectCallout">
            <a:avLst>
              <a:gd name="adj1" fmla="val 69083"/>
              <a:gd name="adj2" fmla="val -144644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RTC</a:t>
            </a:r>
            <a:endParaRPr lang="en-US" dirty="0"/>
          </a:p>
        </p:txBody>
      </p:sp>
      <p:sp>
        <p:nvSpPr>
          <p:cNvPr id="18" name="Rectangular Callout 17"/>
          <p:cNvSpPr/>
          <p:nvPr/>
        </p:nvSpPr>
        <p:spPr>
          <a:xfrm>
            <a:off x="1257297" y="3135494"/>
            <a:ext cx="883229" cy="436418"/>
          </a:xfrm>
          <a:prstGeom prst="wedgeRectCallout">
            <a:avLst>
              <a:gd name="adj1" fmla="val 69083"/>
              <a:gd name="adj2" fmla="val -144644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Master</a:t>
            </a:r>
            <a:endParaRPr lang="en-US" dirty="0"/>
          </a:p>
        </p:txBody>
      </p:sp>
      <p:sp>
        <p:nvSpPr>
          <p:cNvPr id="19" name="Rectangular Callout 18"/>
          <p:cNvSpPr/>
          <p:nvPr/>
        </p:nvSpPr>
        <p:spPr>
          <a:xfrm>
            <a:off x="2436666" y="3642794"/>
            <a:ext cx="883229" cy="436418"/>
          </a:xfrm>
          <a:prstGeom prst="wedgeRectCallout">
            <a:avLst>
              <a:gd name="adj1" fmla="val 53789"/>
              <a:gd name="adj2" fmla="val -73216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LCD 16x2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3657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258400"/>
            <a:ext cx="7886700" cy="620819"/>
          </a:xfrm>
        </p:spPr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23934" y="4500976"/>
            <a:ext cx="76386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The visualization results of sensed data</a:t>
            </a:r>
            <a:endParaRPr lang="en-US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2" name="Picture 11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15673" y="879219"/>
            <a:ext cx="7919172" cy="3204408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397826" y="336410"/>
            <a:ext cx="43226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latest value collected from sensors</a:t>
            </a:r>
            <a:endParaRPr lang="en-US" sz="2000" dirty="0"/>
          </a:p>
        </p:txBody>
      </p:sp>
      <p:sp>
        <p:nvSpPr>
          <p:cNvPr id="5" name="Left Brace 4"/>
          <p:cNvSpPr/>
          <p:nvPr/>
        </p:nvSpPr>
        <p:spPr>
          <a:xfrm rot="5400000">
            <a:off x="4478241" y="-2607702"/>
            <a:ext cx="357958" cy="7331799"/>
          </a:xfrm>
          <a:prstGeom prst="leftBrace">
            <a:avLst>
              <a:gd name="adj1" fmla="val 264742"/>
              <a:gd name="adj2" fmla="val 48583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970538" y="1818409"/>
            <a:ext cx="1616798" cy="28055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2679122" y="1758631"/>
            <a:ext cx="9992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/>
              <a:t>Sensors</a:t>
            </a:r>
            <a:endParaRPr lang="en-US" sz="2000" dirty="0"/>
          </a:p>
        </p:txBody>
      </p:sp>
      <p:sp>
        <p:nvSpPr>
          <p:cNvPr id="8" name="Rectangle 7"/>
          <p:cNvSpPr/>
          <p:nvPr/>
        </p:nvSpPr>
        <p:spPr>
          <a:xfrm>
            <a:off x="970538" y="2130137"/>
            <a:ext cx="7352582" cy="1662545"/>
          </a:xfrm>
          <a:prstGeom prst="rect">
            <a:avLst/>
          </a:prstGeom>
          <a:noFill/>
          <a:ln w="28575">
            <a:solidFill>
              <a:srgbClr val="0066A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5391148" y="2579534"/>
            <a:ext cx="17889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/>
              <a:t>Historical data</a:t>
            </a:r>
            <a:endParaRPr lang="en-US" sz="2000" dirty="0"/>
          </a:p>
        </p:txBody>
      </p:sp>
      <p:sp>
        <p:nvSpPr>
          <p:cNvPr id="10" name="Rectangular Callout 9"/>
          <p:cNvSpPr/>
          <p:nvPr/>
        </p:nvSpPr>
        <p:spPr>
          <a:xfrm>
            <a:off x="3480743" y="3976704"/>
            <a:ext cx="3616249" cy="443101"/>
          </a:xfrm>
          <a:prstGeom prst="wedgeRectCallout">
            <a:avLst>
              <a:gd name="adj1" fmla="val -53372"/>
              <a:gd name="adj2" fmla="val -38337"/>
            </a:avLst>
          </a:prstGeom>
          <a:noFill/>
          <a:ln w="28575">
            <a:solidFill>
              <a:srgbClr val="6699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i="1" dirty="0">
                <a:solidFill>
                  <a:schemeClr val="tx1"/>
                </a:solidFill>
              </a:rPr>
              <a:t>detail of values by clicking at a point</a:t>
            </a:r>
            <a:endParaRPr lang="en-US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338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 animBg="1"/>
      <p:bldP spid="6" grpId="0" animBg="1"/>
      <p:bldP spid="22" grpId="0"/>
      <p:bldP spid="8" grpId="0" animBg="1"/>
      <p:bldP spid="2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258400"/>
            <a:ext cx="7886700" cy="620819"/>
          </a:xfrm>
        </p:spPr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23934" y="4500976"/>
            <a:ext cx="76386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The time series of the sensed data</a:t>
            </a:r>
            <a:endParaRPr lang="en-US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3" name="Picture 12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17897" y="879219"/>
            <a:ext cx="7979294" cy="3536917"/>
          </a:xfrm>
          <a:prstGeom prst="rect">
            <a:avLst/>
          </a:prstGeom>
          <a:ln w="952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9" name="Rectangle 8"/>
          <p:cNvSpPr/>
          <p:nvPr/>
        </p:nvSpPr>
        <p:spPr>
          <a:xfrm>
            <a:off x="923934" y="1527464"/>
            <a:ext cx="1767311" cy="1579418"/>
          </a:xfrm>
          <a:prstGeom prst="rect">
            <a:avLst/>
          </a:prstGeom>
          <a:noFill/>
          <a:ln w="28575">
            <a:solidFill>
              <a:srgbClr val="0066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085668" y="3189087"/>
            <a:ext cx="12107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 smtClean="0"/>
              <a:t>axis value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227339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258400"/>
            <a:ext cx="7886700" cy="620819"/>
          </a:xfrm>
        </p:spPr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23934" y="4500976"/>
            <a:ext cx="76386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Filtering data by setting criteria ranges</a:t>
            </a:r>
            <a:endParaRPr lang="en-US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8" name="Picture 7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04605" y="891414"/>
            <a:ext cx="8005984" cy="3609561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Rectangle 2"/>
          <p:cNvSpPr/>
          <p:nvPr/>
        </p:nvSpPr>
        <p:spPr>
          <a:xfrm>
            <a:off x="504605" y="1600200"/>
            <a:ext cx="2446413" cy="282632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ular Callout 4"/>
          <p:cNvSpPr/>
          <p:nvPr/>
        </p:nvSpPr>
        <p:spPr>
          <a:xfrm>
            <a:off x="3158836" y="2680855"/>
            <a:ext cx="1122219" cy="384463"/>
          </a:xfrm>
          <a:prstGeom prst="wedgeRoundRectCallout">
            <a:avLst>
              <a:gd name="adj1" fmla="val -65988"/>
              <a:gd name="adj2" fmla="val 40682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Criteria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Rounded Rectangular Callout 10"/>
          <p:cNvSpPr/>
          <p:nvPr/>
        </p:nvSpPr>
        <p:spPr>
          <a:xfrm>
            <a:off x="1454727" y="1052278"/>
            <a:ext cx="1496291" cy="473474"/>
          </a:xfrm>
          <a:prstGeom prst="wedgeRoundRectCallout">
            <a:avLst>
              <a:gd name="adj1" fmla="val -63905"/>
              <a:gd name="adj2" fmla="val 26337"/>
              <a:gd name="adj3" fmla="val 16667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Download data to client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6494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258400"/>
            <a:ext cx="7886700" cy="620819"/>
          </a:xfrm>
        </p:spPr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23934" y="4500976"/>
            <a:ext cx="76386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Email alert messages </a:t>
            </a:r>
            <a:r>
              <a:rPr lang="en-US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(pH is out of range while others are acceptable)</a:t>
            </a:r>
            <a:endParaRPr lang="en-US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3" name="Picture 1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762" y="1086689"/>
            <a:ext cx="9144000" cy="1931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96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258400"/>
            <a:ext cx="7886700" cy="620819"/>
          </a:xfrm>
        </p:spPr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6" name="Picture 5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850" y="879219"/>
            <a:ext cx="2275175" cy="3995958"/>
          </a:xfrm>
          <a:prstGeom prst="rect">
            <a:avLst/>
          </a:prstGeom>
        </p:spPr>
      </p:pic>
      <p:pic>
        <p:nvPicPr>
          <p:cNvPr id="8" name="Picture 7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8086" y="844663"/>
            <a:ext cx="2375911" cy="399595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3800" y="873010"/>
            <a:ext cx="2251219" cy="4002167"/>
          </a:xfrm>
          <a:prstGeom prst="rect">
            <a:avLst/>
          </a:prstGeom>
        </p:spPr>
      </p:pic>
      <p:sp>
        <p:nvSpPr>
          <p:cNvPr id="5" name="Right Brace 4"/>
          <p:cNvSpPr/>
          <p:nvPr/>
        </p:nvSpPr>
        <p:spPr>
          <a:xfrm>
            <a:off x="2719471" y="1995055"/>
            <a:ext cx="329561" cy="2514600"/>
          </a:xfrm>
          <a:prstGeom prst="rightBrace">
            <a:avLst>
              <a:gd name="adj1" fmla="val 58780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1995055" y="1163782"/>
            <a:ext cx="1004970" cy="249382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 rot="5400000">
            <a:off x="2453041" y="3190010"/>
            <a:ext cx="1859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Set data range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0637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321" y="348159"/>
            <a:ext cx="7886700" cy="620819"/>
          </a:xfrm>
        </p:spPr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5320" y="963293"/>
            <a:ext cx="8436561" cy="3485555"/>
          </a:xfrm>
        </p:spPr>
        <p:txBody>
          <a:bodyPr>
            <a:no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b="0" dirty="0" smtClean="0">
                <a:solidFill>
                  <a:schemeClr val="tx1"/>
                </a:solidFill>
              </a:rPr>
              <a:t>System </a:t>
            </a:r>
            <a:r>
              <a:rPr lang="en-US" sz="2400" b="0" dirty="0">
                <a:solidFill>
                  <a:schemeClr val="tx1"/>
                </a:solidFill>
              </a:rPr>
              <a:t>offers users the ability to monitor in real time the most important water quality </a:t>
            </a:r>
            <a:r>
              <a:rPr lang="en-US" sz="2400" b="0" dirty="0" smtClean="0">
                <a:solidFill>
                  <a:schemeClr val="tx1"/>
                </a:solidFill>
              </a:rPr>
              <a:t>parameters (pH, Temperature</a:t>
            </a:r>
            <a:r>
              <a:rPr lang="en-US" sz="2400" b="0" dirty="0">
                <a:solidFill>
                  <a:schemeClr val="tx1"/>
                </a:solidFill>
              </a:rPr>
              <a:t>, </a:t>
            </a:r>
            <a:r>
              <a:rPr lang="en-US" sz="2400" b="0" dirty="0" smtClean="0">
                <a:solidFill>
                  <a:schemeClr val="tx1"/>
                </a:solidFill>
              </a:rPr>
              <a:t>Dissolved Oxygen)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0" dirty="0" smtClean="0">
                <a:solidFill>
                  <a:schemeClr val="tx1"/>
                </a:solidFill>
              </a:rPr>
              <a:t>Sensors </a:t>
            </a:r>
            <a:r>
              <a:rPr lang="en-US" sz="2400" b="0" dirty="0">
                <a:solidFill>
                  <a:schemeClr val="tx1"/>
                </a:solidFill>
              </a:rPr>
              <a:t>were interfaced to the </a:t>
            </a:r>
            <a:r>
              <a:rPr lang="en-US" sz="2400" b="0" dirty="0" err="1">
                <a:solidFill>
                  <a:schemeClr val="tx1"/>
                </a:solidFill>
              </a:rPr>
              <a:t>Arduino</a:t>
            </a:r>
            <a:r>
              <a:rPr lang="en-US" sz="2400" b="0" dirty="0">
                <a:solidFill>
                  <a:schemeClr val="tx1"/>
                </a:solidFill>
              </a:rPr>
              <a:t> microcontroller </a:t>
            </a:r>
            <a:r>
              <a:rPr lang="en-US" sz="2400" b="0" dirty="0" smtClean="0">
                <a:solidFill>
                  <a:schemeClr val="tx1"/>
                </a:solidFill>
              </a:rPr>
              <a:t>(SPI)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0" dirty="0" smtClean="0">
                <a:solidFill>
                  <a:schemeClr val="tx1"/>
                </a:solidFill>
              </a:rPr>
              <a:t>System </a:t>
            </a:r>
            <a:r>
              <a:rPr lang="en-US" sz="2400" b="0" dirty="0">
                <a:solidFill>
                  <a:schemeClr val="tx1"/>
                </a:solidFill>
              </a:rPr>
              <a:t>parameters were displayed through </a:t>
            </a:r>
            <a:r>
              <a:rPr lang="en-US" sz="2400" b="0" dirty="0" smtClean="0">
                <a:solidFill>
                  <a:schemeClr val="tx1"/>
                </a:solidFill>
              </a:rPr>
              <a:t>LCD and website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0" dirty="0" smtClean="0">
                <a:solidFill>
                  <a:schemeClr val="tx1"/>
                </a:solidFill>
              </a:rPr>
              <a:t>Provides </a:t>
            </a:r>
            <a:r>
              <a:rPr lang="en-US" sz="2400" b="0" dirty="0">
                <a:solidFill>
                  <a:schemeClr val="tx1"/>
                </a:solidFill>
              </a:rPr>
              <a:t>an e-mail alert when fish tank water parameters reach out of acceptable </a:t>
            </a:r>
            <a:r>
              <a:rPr lang="en-US" sz="2400" b="0" dirty="0" smtClean="0">
                <a:solidFill>
                  <a:schemeClr val="tx1"/>
                </a:solidFill>
              </a:rPr>
              <a:t>levels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0" dirty="0" smtClean="0">
                <a:solidFill>
                  <a:schemeClr val="tx1"/>
                </a:solidFill>
              </a:rPr>
              <a:t>Data </a:t>
            </a:r>
            <a:r>
              <a:rPr lang="en-US" sz="2400" b="0" dirty="0">
                <a:solidFill>
                  <a:schemeClr val="tx1"/>
                </a:solidFill>
              </a:rPr>
              <a:t>stored in a database can be downloaded </a:t>
            </a:r>
            <a:r>
              <a:rPr lang="en-US" sz="2400" b="0" dirty="0" smtClean="0">
                <a:solidFill>
                  <a:schemeClr val="tx1"/>
                </a:solidFill>
              </a:rPr>
              <a:t>to clients</a:t>
            </a:r>
          </a:p>
          <a:p>
            <a:r>
              <a:rPr lang="en-US" sz="2400" dirty="0" smtClean="0">
                <a:solidFill>
                  <a:schemeClr val="tx1"/>
                </a:solidFill>
              </a:rPr>
              <a:t>Future </a:t>
            </a:r>
            <a:r>
              <a:rPr lang="en-US" sz="2400" dirty="0">
                <a:solidFill>
                  <a:schemeClr val="tx1"/>
                </a:solidFill>
              </a:rPr>
              <a:t>work, </a:t>
            </a:r>
            <a:r>
              <a:rPr lang="en-US" sz="2400" b="0" dirty="0">
                <a:solidFill>
                  <a:schemeClr val="tx1"/>
                </a:solidFill>
              </a:rPr>
              <a:t>we will focus on how to control water </a:t>
            </a:r>
            <a:r>
              <a:rPr lang="en-US" sz="2400" b="0" dirty="0" smtClean="0">
                <a:solidFill>
                  <a:schemeClr val="tx1"/>
                </a:solidFill>
              </a:rPr>
              <a:t>quality</a:t>
            </a:r>
            <a:endParaRPr lang="en-US" sz="2400" b="0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242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258400"/>
            <a:ext cx="7886700" cy="620819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0" y="861276"/>
            <a:ext cx="4778155" cy="3808729"/>
          </a:xfrm>
        </p:spPr>
        <p:txBody>
          <a:bodyPr>
            <a:noAutofit/>
          </a:bodyPr>
          <a:lstStyle/>
          <a:p>
            <a:r>
              <a:rPr lang="en-US" sz="2400" b="0" i="0" dirty="0" err="1" smtClean="0">
                <a:solidFill>
                  <a:schemeClr val="tx1"/>
                </a:solidFill>
              </a:rPr>
              <a:t>IoT</a:t>
            </a:r>
            <a:r>
              <a:rPr lang="en-US" sz="2400" b="0" i="0" dirty="0" smtClean="0">
                <a:solidFill>
                  <a:schemeClr val="tx1"/>
                </a:solidFill>
              </a:rPr>
              <a:t> </a:t>
            </a:r>
            <a:r>
              <a:rPr lang="en-US" sz="2400" b="0" i="0" dirty="0">
                <a:solidFill>
                  <a:schemeClr val="tx1"/>
                </a:solidFill>
              </a:rPr>
              <a:t>can be understood simply that all devices are connected to each other through the Internet. </a:t>
            </a:r>
            <a:endParaRPr lang="en-US" sz="2400" b="0" i="0" dirty="0" smtClean="0">
              <a:solidFill>
                <a:schemeClr val="tx1"/>
              </a:solidFill>
            </a:endParaRPr>
          </a:p>
          <a:p>
            <a:r>
              <a:rPr lang="en-US" sz="2400" b="0" i="0" dirty="0" err="1" smtClean="0">
                <a:solidFill>
                  <a:schemeClr val="tx1"/>
                </a:solidFill>
              </a:rPr>
              <a:t>IoT</a:t>
            </a:r>
            <a:r>
              <a:rPr lang="en-US" sz="2400" b="0" i="0" dirty="0" smtClean="0">
                <a:solidFill>
                  <a:schemeClr val="tx1"/>
                </a:solidFill>
              </a:rPr>
              <a:t> </a:t>
            </a:r>
            <a:r>
              <a:rPr lang="en-US" sz="2400" b="0" i="0" dirty="0">
                <a:solidFill>
                  <a:schemeClr val="tx1"/>
                </a:solidFill>
              </a:rPr>
              <a:t>has evolved due to the convergence of multiple </a:t>
            </a:r>
            <a:r>
              <a:rPr lang="en-US" sz="2400" b="0" i="0" dirty="0" smtClean="0">
                <a:solidFill>
                  <a:schemeClr val="tx1"/>
                </a:solidFill>
              </a:rPr>
              <a:t>technologies: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0" dirty="0" smtClean="0">
                <a:solidFill>
                  <a:schemeClr val="tx1"/>
                </a:solidFill>
              </a:rPr>
              <a:t>real-time </a:t>
            </a:r>
            <a:r>
              <a:rPr lang="en-US" sz="2400" b="0" dirty="0">
                <a:solidFill>
                  <a:schemeClr val="tx1"/>
                </a:solidFill>
              </a:rPr>
              <a:t>analytics, </a:t>
            </a:r>
            <a:endParaRPr lang="en-US" sz="2400" b="0" dirty="0" smtClean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0" dirty="0" smtClean="0">
                <a:solidFill>
                  <a:schemeClr val="tx1"/>
                </a:solidFill>
              </a:rPr>
              <a:t>machine </a:t>
            </a:r>
            <a:r>
              <a:rPr lang="en-US" sz="2400" b="0" dirty="0">
                <a:solidFill>
                  <a:schemeClr val="tx1"/>
                </a:solidFill>
              </a:rPr>
              <a:t>learning, </a:t>
            </a:r>
            <a:endParaRPr lang="en-US" sz="2400" b="0" dirty="0" smtClean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0" dirty="0" smtClean="0">
                <a:solidFill>
                  <a:schemeClr val="tx1"/>
                </a:solidFill>
              </a:rPr>
              <a:t>commodity </a:t>
            </a:r>
            <a:r>
              <a:rPr lang="en-US" sz="2400" b="0" dirty="0">
                <a:solidFill>
                  <a:schemeClr val="tx1"/>
                </a:solidFill>
              </a:rPr>
              <a:t>sensors, </a:t>
            </a:r>
            <a:endParaRPr lang="en-US" sz="2400" b="0" dirty="0" smtClean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0" dirty="0" smtClean="0">
                <a:solidFill>
                  <a:schemeClr val="tx1"/>
                </a:solidFill>
              </a:rPr>
              <a:t>and </a:t>
            </a:r>
            <a:r>
              <a:rPr lang="en-US" sz="2400" b="0" dirty="0">
                <a:solidFill>
                  <a:schemeClr val="tx1"/>
                </a:solidFill>
              </a:rPr>
              <a:t>embedded </a:t>
            </a:r>
            <a:r>
              <a:rPr lang="en-US" sz="2400" b="0" dirty="0" smtClean="0">
                <a:solidFill>
                  <a:schemeClr val="tx1"/>
                </a:solidFill>
              </a:rPr>
              <a:t>systems.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778155" y="861276"/>
            <a:ext cx="429869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There are numerous </a:t>
            </a:r>
            <a:r>
              <a:rPr lang="en-US" sz="2400" dirty="0" err="1"/>
              <a:t>IoT</a:t>
            </a:r>
            <a:r>
              <a:rPr lang="en-US" sz="2400" dirty="0"/>
              <a:t> applications in aquaculture </a:t>
            </a:r>
            <a:r>
              <a:rPr lang="en-US" sz="2400" dirty="0"/>
              <a:t>such as collecting/updating data of water quality including </a:t>
            </a:r>
            <a:endParaRPr lang="en-US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temperature</a:t>
            </a:r>
            <a:r>
              <a:rPr lang="en-US" sz="2400" dirty="0"/>
              <a:t>, </a:t>
            </a:r>
            <a:endParaRPr lang="en-US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dissolved </a:t>
            </a:r>
            <a:r>
              <a:rPr lang="en-US" sz="2400" dirty="0"/>
              <a:t>oxygen, </a:t>
            </a:r>
            <a:endParaRPr lang="en-US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ammonia</a:t>
            </a:r>
            <a:r>
              <a:rPr lang="en-US" sz="2400" dirty="0"/>
              <a:t>, nitrites, </a:t>
            </a:r>
            <a:endParaRPr lang="en-US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pH,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salt</a:t>
            </a:r>
            <a:r>
              <a:rPr lang="en-US" sz="2400" dirty="0"/>
              <a:t>, </a:t>
            </a:r>
            <a:endParaRPr lang="en-US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and </a:t>
            </a:r>
            <a:r>
              <a:rPr lang="en-US" sz="2400" dirty="0"/>
              <a:t>carbonates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26498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ACKNOWLEDGMENT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088183"/>
            <a:ext cx="6919912" cy="808408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en-US" sz="2000" b="0" dirty="0"/>
              <a:t>We are extremely thankful to </a:t>
            </a:r>
            <a:r>
              <a:rPr lang="en-US" sz="2000" b="0" dirty="0" err="1"/>
              <a:t>Nha</a:t>
            </a:r>
            <a:r>
              <a:rPr lang="en-US" sz="2000" b="0" dirty="0"/>
              <a:t> </a:t>
            </a:r>
            <a:r>
              <a:rPr lang="en-US" sz="2000" b="0" dirty="0" err="1"/>
              <a:t>Trang</a:t>
            </a:r>
            <a:r>
              <a:rPr lang="en-US" sz="2000" b="0" dirty="0"/>
              <a:t> University who helped us with all the facilities, resources for this study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753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 for watching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347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258400"/>
            <a:ext cx="7886700" cy="620819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6" name="Text Placeholder 2"/>
          <p:cNvSpPr txBox="1">
            <a:spLocks/>
          </p:cNvSpPr>
          <p:nvPr/>
        </p:nvSpPr>
        <p:spPr>
          <a:xfrm>
            <a:off x="4914342" y="3968066"/>
            <a:ext cx="4093471" cy="84717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0066A1"/>
              </a:buClr>
              <a:buFont typeface="LucidaGrande" charset="0"/>
              <a:buNone/>
              <a:defRPr sz="2100" b="1" i="1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066A1"/>
              </a:buClr>
              <a:buFont typeface="LucidaGrande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066A1"/>
              </a:buClr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066A1"/>
              </a:buClr>
              <a:buFont typeface="Wingdings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066A1"/>
              </a:buClr>
              <a:buFont typeface="Courier New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0" dirty="0" err="1"/>
              <a:t>IoT</a:t>
            </a:r>
            <a:r>
              <a:rPr lang="en-US" sz="1800" b="0" dirty="0"/>
              <a:t> </a:t>
            </a:r>
            <a:r>
              <a:rPr lang="en-US" sz="1800" b="0" dirty="0" smtClean="0"/>
              <a:t>tech. </a:t>
            </a:r>
            <a:r>
              <a:rPr lang="en-US" sz="1800" b="0" dirty="0"/>
              <a:t>application for  </a:t>
            </a:r>
            <a:r>
              <a:rPr lang="en-US" sz="1800" b="0" dirty="0" smtClean="0"/>
              <a:t>Irrigation and lighting system for crop care (Ha </a:t>
            </a:r>
            <a:r>
              <a:rPr lang="en-US" sz="1800" b="0" dirty="0" err="1" smtClean="0"/>
              <a:t>Noi</a:t>
            </a:r>
            <a:r>
              <a:rPr lang="en-US" sz="1800" b="0" dirty="0" smtClean="0"/>
              <a:t>) </a:t>
            </a:r>
          </a:p>
          <a:p>
            <a:r>
              <a:rPr lang="en-US" sz="1800" b="0" dirty="0" smtClean="0"/>
              <a:t>Bui </a:t>
            </a:r>
            <a:r>
              <a:rPr lang="en-US" sz="1800" b="0" dirty="0" err="1" smtClean="0"/>
              <a:t>Thi</a:t>
            </a:r>
            <a:r>
              <a:rPr lang="en-US" sz="1800" b="0" dirty="0" smtClean="0"/>
              <a:t> </a:t>
            </a:r>
            <a:r>
              <a:rPr lang="en-US" sz="1800" b="0" dirty="0" err="1" smtClean="0"/>
              <a:t>Thanh</a:t>
            </a:r>
            <a:r>
              <a:rPr lang="en-US" sz="1800" b="0" dirty="0" smtClean="0"/>
              <a:t> et al, 2019</a:t>
            </a:r>
            <a:endParaRPr lang="en-US" sz="1800" b="0" dirty="0"/>
          </a:p>
        </p:txBody>
      </p:sp>
      <p:sp>
        <p:nvSpPr>
          <p:cNvPr id="7" name="Rectangle 6"/>
          <p:cNvSpPr/>
          <p:nvPr/>
        </p:nvSpPr>
        <p:spPr>
          <a:xfrm>
            <a:off x="4709123" y="177012"/>
            <a:ext cx="429869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There are numerous </a:t>
            </a:r>
            <a:r>
              <a:rPr lang="en-US" sz="2400" dirty="0" err="1"/>
              <a:t>IoT</a:t>
            </a:r>
            <a:r>
              <a:rPr lang="en-US" sz="2400" dirty="0"/>
              <a:t> applications in aquaculture </a:t>
            </a:r>
            <a:r>
              <a:rPr lang="en-US" sz="2400" dirty="0" smtClean="0"/>
              <a:t>as</a:t>
            </a:r>
            <a:r>
              <a:rPr lang="en-US" sz="2400" dirty="0"/>
              <a:t>…</a:t>
            </a:r>
          </a:p>
        </p:txBody>
      </p:sp>
      <p:pic>
        <p:nvPicPr>
          <p:cNvPr id="9" name="image3.jpe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67238" y="1008009"/>
            <a:ext cx="4284932" cy="274861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4A49B5E6-A2D7-44DF-8CE1-B7453DB6FA8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61278" y="1008009"/>
            <a:ext cx="4093471" cy="2748611"/>
          </a:xfrm>
          <a:prstGeom prst="rect">
            <a:avLst/>
          </a:prstGeom>
        </p:spPr>
      </p:pic>
      <p:sp>
        <p:nvSpPr>
          <p:cNvPr id="11" name="Text Placeholder 2"/>
          <p:cNvSpPr txBox="1">
            <a:spLocks/>
          </p:cNvSpPr>
          <p:nvPr/>
        </p:nvSpPr>
        <p:spPr>
          <a:xfrm>
            <a:off x="261278" y="3804242"/>
            <a:ext cx="4093471" cy="84717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0066A1"/>
              </a:buClr>
              <a:buFont typeface="LucidaGrande" charset="0"/>
              <a:buNone/>
              <a:defRPr sz="2100" b="1" i="1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066A1"/>
              </a:buClr>
              <a:buFont typeface="LucidaGrande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066A1"/>
              </a:buClr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066A1"/>
              </a:buClr>
              <a:buFont typeface="Wingdings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066A1"/>
              </a:buClr>
              <a:buFont typeface="Courier New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0" dirty="0" err="1"/>
              <a:t>IoT</a:t>
            </a:r>
            <a:r>
              <a:rPr lang="en-US" sz="1800" b="0" dirty="0"/>
              <a:t> </a:t>
            </a:r>
            <a:r>
              <a:rPr lang="en-US" sz="1800" b="0" dirty="0" smtClean="0"/>
              <a:t>tech. </a:t>
            </a:r>
            <a:r>
              <a:rPr lang="en-US" sz="1800" b="0" dirty="0"/>
              <a:t>application for shrimp farming model in </a:t>
            </a:r>
            <a:r>
              <a:rPr lang="en-US" sz="1800" b="0" dirty="0" err="1"/>
              <a:t>Hoa</a:t>
            </a:r>
            <a:r>
              <a:rPr lang="en-US" sz="1800" b="0" dirty="0"/>
              <a:t> </a:t>
            </a:r>
            <a:r>
              <a:rPr lang="en-US" sz="1800" b="0" dirty="0" err="1"/>
              <a:t>Hiep</a:t>
            </a:r>
            <a:r>
              <a:rPr lang="en-US" sz="1800" b="0" dirty="0"/>
              <a:t> </a:t>
            </a:r>
            <a:r>
              <a:rPr lang="en-US" sz="1800" b="0" dirty="0" smtClean="0"/>
              <a:t>village, </a:t>
            </a:r>
            <a:r>
              <a:rPr lang="en-US" sz="1800" b="0" dirty="0" err="1" smtClean="0"/>
              <a:t>LongAn</a:t>
            </a:r>
            <a:r>
              <a:rPr lang="en-US" sz="1800" b="0" dirty="0" smtClean="0"/>
              <a:t> (2015)</a:t>
            </a:r>
            <a:endParaRPr lang="en-US" sz="1800" b="0" dirty="0"/>
          </a:p>
          <a:p>
            <a:r>
              <a:rPr lang="en-US" sz="1800" b="0" dirty="0" smtClean="0"/>
              <a:t>https</a:t>
            </a:r>
            <a:r>
              <a:rPr lang="en-US" sz="1800" b="0" dirty="0"/>
              <a:t>://</a:t>
            </a:r>
            <a:r>
              <a:rPr lang="en-US" sz="1800" b="0" dirty="0" smtClean="0"/>
              <a:t>mimosatek.com</a:t>
            </a:r>
            <a:endParaRPr lang="en-US" sz="1800" b="0" dirty="0"/>
          </a:p>
        </p:txBody>
      </p:sp>
      <p:sp>
        <p:nvSpPr>
          <p:cNvPr id="12" name="Explosion 1 11"/>
          <p:cNvSpPr/>
          <p:nvPr/>
        </p:nvSpPr>
        <p:spPr>
          <a:xfrm>
            <a:off x="782616" y="2576867"/>
            <a:ext cx="191163" cy="185788"/>
          </a:xfrm>
          <a:prstGeom prst="irregularSeal1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Making a radio wave/transmission waves - Blender Stack Exchange"/>
          <p:cNvPicPr>
            <a:picLocks noChangeAspect="1" noChangeArrowheads="1" noCrop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415" y="2184952"/>
            <a:ext cx="450284" cy="450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Making a radio wave/transmission waves - Blender Stack Exchange"/>
          <p:cNvPicPr>
            <a:picLocks noChangeAspect="1" noChangeArrowheads="1" noCrop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922" y="1345131"/>
            <a:ext cx="450284" cy="450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Making a radio wave/transmission waves - Blender Stack Exchange"/>
          <p:cNvPicPr>
            <a:picLocks noChangeAspect="1" noChangeArrowheads="1" noCrop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9582" y="2312371"/>
            <a:ext cx="450284" cy="450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1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21 0.02685 L 0.00121 0.02685 C 0.00139 0.0287 0.00173 0.03024 0.00191 0.0324 C 0.00208 0.03827 0.00191 0.04413 0.00225 0.05031 C 0.00225 0.05092 0.00243 0.05185 0.0026 0.05277 C 0.0026 0.05432 0.00277 0.05586 0.00295 0.05771 C 0.00295 0.05926 0.0033 0.06049 0.00364 0.06203 C 0.00399 0.07037 0.0033 0.06759 0.00434 0.07129 L 0.00955 0.08611 L 0.02413 0.09105 L 0.04149 0.09105 L 0.05677 0.09166 L 0.06788 0.08858 L 0.07309 0.08487 L 0.07309 0.08487 " pathEditMode="relative" ptsTypes="AAAAAAAAAAAAAAA">
                                      <p:cBhvr>
                                        <p:cTn id="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258400"/>
            <a:ext cx="7886700" cy="620819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6" name="Text Placeholder 2"/>
          <p:cNvSpPr txBox="1">
            <a:spLocks/>
          </p:cNvSpPr>
          <p:nvPr/>
        </p:nvSpPr>
        <p:spPr>
          <a:xfrm>
            <a:off x="4289384" y="3806867"/>
            <a:ext cx="4718429" cy="84717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0066A1"/>
              </a:buClr>
              <a:buFont typeface="LucidaGrande" charset="0"/>
              <a:buNone/>
              <a:defRPr sz="2100" b="1" i="1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066A1"/>
              </a:buClr>
              <a:buFont typeface="LucidaGrande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066A1"/>
              </a:buClr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066A1"/>
              </a:buClr>
              <a:buFont typeface="Wingdings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066A1"/>
              </a:buClr>
              <a:buFont typeface="Courier New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0" dirty="0" smtClean="0"/>
              <a:t>Monitoring </a:t>
            </a:r>
            <a:r>
              <a:rPr lang="en-US" sz="1800" b="0" dirty="0"/>
              <a:t>of the </a:t>
            </a:r>
            <a:r>
              <a:rPr lang="en-US" sz="1800" b="0" dirty="0" smtClean="0"/>
              <a:t>Environmental parameters </a:t>
            </a:r>
            <a:r>
              <a:rPr lang="en-US" sz="1800" b="0" dirty="0"/>
              <a:t>of </a:t>
            </a:r>
            <a:r>
              <a:rPr lang="en-US" sz="1800" b="0" dirty="0" smtClean="0"/>
              <a:t>an </a:t>
            </a:r>
            <a:r>
              <a:rPr lang="en-US" sz="1800" b="0" dirty="0" err="1" smtClean="0"/>
              <a:t>Aquaponic</a:t>
            </a:r>
            <a:r>
              <a:rPr lang="en-US" sz="1800" b="0" dirty="0" smtClean="0"/>
              <a:t> </a:t>
            </a:r>
            <a:r>
              <a:rPr lang="en-US" sz="1800" b="0" dirty="0"/>
              <a:t>System Based on </a:t>
            </a:r>
            <a:r>
              <a:rPr lang="en-US" sz="1800" b="0" dirty="0" err="1" smtClean="0"/>
              <a:t>IoT</a:t>
            </a:r>
            <a:endParaRPr lang="en-US" sz="1800" b="0" dirty="0"/>
          </a:p>
          <a:p>
            <a:r>
              <a:rPr lang="en-US" sz="1800" b="0" dirty="0" err="1" smtClean="0"/>
              <a:t>Manju</a:t>
            </a:r>
            <a:r>
              <a:rPr lang="en-US" sz="1800" b="0" dirty="0" smtClean="0"/>
              <a:t> et al, 2017</a:t>
            </a:r>
            <a:endParaRPr lang="en-US" sz="1800" b="0" dirty="0"/>
          </a:p>
        </p:txBody>
      </p:sp>
      <p:sp>
        <p:nvSpPr>
          <p:cNvPr id="7" name="Rectangle 6"/>
          <p:cNvSpPr/>
          <p:nvPr/>
        </p:nvSpPr>
        <p:spPr>
          <a:xfrm>
            <a:off x="4709123" y="177012"/>
            <a:ext cx="429869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There are numerous </a:t>
            </a:r>
            <a:r>
              <a:rPr lang="en-US" sz="2400" dirty="0" err="1"/>
              <a:t>IoT</a:t>
            </a:r>
            <a:r>
              <a:rPr lang="en-US" sz="2400" dirty="0"/>
              <a:t> applications in aquaculture </a:t>
            </a:r>
            <a:r>
              <a:rPr lang="en-US" sz="2400" dirty="0" smtClean="0"/>
              <a:t>as</a:t>
            </a:r>
            <a:r>
              <a:rPr lang="en-US" sz="2400" dirty="0"/>
              <a:t>…</a:t>
            </a:r>
          </a:p>
        </p:txBody>
      </p:sp>
      <p:sp>
        <p:nvSpPr>
          <p:cNvPr id="11" name="Text Placeholder 2"/>
          <p:cNvSpPr txBox="1">
            <a:spLocks/>
          </p:cNvSpPr>
          <p:nvPr/>
        </p:nvSpPr>
        <p:spPr>
          <a:xfrm>
            <a:off x="261278" y="3804242"/>
            <a:ext cx="4093471" cy="84717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0066A1"/>
              </a:buClr>
              <a:buFont typeface="LucidaGrande" charset="0"/>
              <a:buNone/>
              <a:defRPr sz="2100" b="1" i="1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066A1"/>
              </a:buClr>
              <a:buFont typeface="LucidaGrande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066A1"/>
              </a:buClr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066A1"/>
              </a:buClr>
              <a:buFont typeface="Wingdings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066A1"/>
              </a:buClr>
              <a:buFont typeface="Courier New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0" dirty="0" err="1"/>
              <a:t>IoT</a:t>
            </a:r>
            <a:r>
              <a:rPr lang="en-US" sz="1800" b="0" dirty="0"/>
              <a:t> system for the monitoring of water quality </a:t>
            </a:r>
            <a:r>
              <a:rPr lang="en-US" sz="1800" b="0" dirty="0" smtClean="0"/>
              <a:t>in aquaculture</a:t>
            </a:r>
            <a:endParaRPr lang="en-US" sz="1800" b="0" dirty="0"/>
          </a:p>
          <a:p>
            <a:r>
              <a:rPr lang="en-US" sz="1800" b="0" dirty="0" smtClean="0"/>
              <a:t>Cesar et al, 2017</a:t>
            </a:r>
            <a:endParaRPr lang="en-US" sz="1800" b="0" dirty="0"/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3" y="1032080"/>
            <a:ext cx="4105776" cy="2484221"/>
          </a:xfrm>
          <a:prstGeom prst="rect">
            <a:avLst/>
          </a:prstGeom>
        </p:spPr>
      </p:pic>
      <p:pic>
        <p:nvPicPr>
          <p:cNvPr id="5" name="Picture 4" descr="Screen Clippi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490"/>
          <a:stretch/>
        </p:blipFill>
        <p:spPr>
          <a:xfrm>
            <a:off x="4289384" y="1029455"/>
            <a:ext cx="4767069" cy="2460150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5335675" y="2873829"/>
            <a:ext cx="45719" cy="5024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loud Callout 14"/>
          <p:cNvSpPr/>
          <p:nvPr/>
        </p:nvSpPr>
        <p:spPr>
          <a:xfrm>
            <a:off x="8053388" y="2528888"/>
            <a:ext cx="47625" cy="66675"/>
          </a:xfrm>
          <a:prstGeom prst="cloudCallou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751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8 0.00833 L -0.00018 0.00833 C -0.00139 0.02809 -0.00156 0.02377 -0.0007 0.04475 C -0.00052 0.04599 -0.00035 0.04722 -0.00018 0.04846 C -0.00035 0.05463 0.00017 0.06142 -0.0007 0.06759 C -0.0007 0.06883 -0.00191 0.06698 -0.00226 0.06574 C -0.00243 0.06482 -0.00226 0.06327 -0.00226 0.06204 L 0.0092 0.06698 L 0.01597 0.06574 L 0.02378 0.06574 L 0.02899 0.06389 L 0.03472 0.06389 L 0.03941 0.06759 L 0.04878 0.06574 L 0.05764 0.06574 L 0.06701 0.06883 L 0.07326 0.06883 L 0.08003 0.06698 C 0.08021 -0.00278 0.08038 -0.07253 0.08055 -0.14228 L 0.08524 -0.1571 L 0.14305 -0.1571 L 0.15104 -0.15093 L 0.15034 -0.13056 L 0.15034 -0.11759 " pathEditMode="relative" ptsTypes="AAAAAAAAAAAAAAAAAAAAAAAA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0347 0.01111 L 0.08333 0.01234 L 0.09097 0.01358 L 0.09375 0.02469 L 0.09236 0.14197 L 0.08958 0.15432 L 0.08403 0.15802 L -0.39236 0.15802 L -0.39792 0.15308 L -0.39792 0.1358 L -0.39931 -0.04692 L -0.39514 -0.05432 L -0.39028 -0.05926 L -0.38195 -0.05926 L -0.37778 -0.05556 L -0.37708 -0.04198 L -0.37708 -0.00741 " pathEditMode="relative" ptsTypes="AAAAAAAAAAAAAAAAAA">
                                      <p:cBhvr>
                                        <p:cTn id="13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5" grpId="0" animBg="1"/>
      <p:bldP spid="15" grpId="1" animBg="1"/>
      <p:bldP spid="15" grpId="2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258400"/>
            <a:ext cx="7886700" cy="620819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965533" y="1664213"/>
            <a:ext cx="2299048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conductivity</a:t>
            </a:r>
            <a:r>
              <a:rPr lang="en-US" sz="2400" dirty="0"/>
              <a:t>, </a:t>
            </a:r>
            <a:endParaRPr lang="en-US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salinity</a:t>
            </a:r>
            <a:r>
              <a:rPr lang="en-US" sz="2400" dirty="0"/>
              <a:t>, </a:t>
            </a:r>
            <a:endParaRPr lang="en-US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TDS</a:t>
            </a:r>
            <a:r>
              <a:rPr lang="en-US" sz="2400" dirty="0"/>
              <a:t>, </a:t>
            </a:r>
            <a:endParaRPr lang="en-US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pH,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nitrate</a:t>
            </a:r>
            <a:r>
              <a:rPr lang="en-US" sz="2400" dirty="0"/>
              <a:t>, </a:t>
            </a:r>
            <a:endParaRPr lang="en-US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nitrite</a:t>
            </a:r>
            <a:r>
              <a:rPr lang="en-US" sz="2400" dirty="0"/>
              <a:t>, </a:t>
            </a:r>
            <a:endParaRPr lang="en-US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BOD</a:t>
            </a:r>
            <a:endParaRPr lang="en-US" sz="2400" baseline="-25000" dirty="0"/>
          </a:p>
        </p:txBody>
      </p:sp>
      <p:sp>
        <p:nvSpPr>
          <p:cNvPr id="11" name="Text Placeholder 2"/>
          <p:cNvSpPr txBox="1">
            <a:spLocks/>
          </p:cNvSpPr>
          <p:nvPr/>
        </p:nvSpPr>
        <p:spPr>
          <a:xfrm>
            <a:off x="261278" y="3804242"/>
            <a:ext cx="3941071" cy="84717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0066A1"/>
              </a:buClr>
              <a:buFont typeface="LucidaGrande" charset="0"/>
              <a:buNone/>
              <a:defRPr sz="2100" b="1" i="1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066A1"/>
              </a:buClr>
              <a:buFont typeface="LucidaGrande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066A1"/>
              </a:buClr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066A1"/>
              </a:buClr>
              <a:buFont typeface="Wingdings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066A1"/>
              </a:buClr>
              <a:buFont typeface="Courier New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0" dirty="0"/>
              <a:t>Illustration: Catherine </a:t>
            </a:r>
            <a:r>
              <a:rPr lang="en-US" sz="1800" b="0" dirty="0" smtClean="0"/>
              <a:t>Song </a:t>
            </a:r>
          </a:p>
          <a:p>
            <a:r>
              <a:rPr lang="en-US" sz="1800" b="0" dirty="0" smtClean="0"/>
              <a:t>© </a:t>
            </a:r>
            <a:r>
              <a:rPr lang="en-US" sz="1800" b="0" dirty="0"/>
              <a:t>The Spruce, 2019</a:t>
            </a:r>
          </a:p>
        </p:txBody>
      </p:sp>
      <p:pic>
        <p:nvPicPr>
          <p:cNvPr id="9" name="Picture 8" descr="Screen Clippi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" t="1161" b="1"/>
          <a:stretch/>
        </p:blipFill>
        <p:spPr>
          <a:xfrm>
            <a:off x="136187" y="914009"/>
            <a:ext cx="4066162" cy="2691041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4267299" y="577033"/>
            <a:ext cx="429869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Water quality is determined by factors </a:t>
            </a:r>
            <a:r>
              <a:rPr lang="en-US" sz="2400" dirty="0" smtClean="0"/>
              <a:t>like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Dissolved Oxygen,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temperature</a:t>
            </a:r>
            <a:r>
              <a:rPr lang="en-US" sz="2400" dirty="0"/>
              <a:t>, </a:t>
            </a:r>
            <a:endParaRPr lang="en-US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turbidity</a:t>
            </a:r>
            <a:r>
              <a:rPr lang="en-US" sz="2400" dirty="0"/>
              <a:t>, </a:t>
            </a:r>
            <a:endParaRPr lang="en-US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transparency</a:t>
            </a:r>
            <a:r>
              <a:rPr lang="en-US" sz="2400" dirty="0"/>
              <a:t>, </a:t>
            </a:r>
            <a:endParaRPr lang="en-US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water color</a:t>
            </a:r>
            <a:r>
              <a:rPr lang="en-US" sz="2400" dirty="0"/>
              <a:t>, </a:t>
            </a:r>
            <a:endParaRPr lang="en-US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ammonia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carbon dioxide,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alkalinity</a:t>
            </a:r>
            <a:r>
              <a:rPr lang="en-US" sz="2400" dirty="0"/>
              <a:t>, </a:t>
            </a:r>
            <a:endParaRPr lang="en-US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hardness,</a:t>
            </a:r>
            <a:endParaRPr lang="en-US" sz="2400" dirty="0"/>
          </a:p>
        </p:txBody>
      </p:sp>
      <p:sp>
        <p:nvSpPr>
          <p:cNvPr id="13" name="Text Placeholder 2"/>
          <p:cNvSpPr txBox="1">
            <a:spLocks/>
          </p:cNvSpPr>
          <p:nvPr/>
        </p:nvSpPr>
        <p:spPr>
          <a:xfrm>
            <a:off x="7311590" y="4451297"/>
            <a:ext cx="1429116" cy="4002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0066A1"/>
              </a:buClr>
              <a:buFont typeface="LucidaGrande" charset="0"/>
              <a:buNone/>
              <a:defRPr sz="2100" b="1" i="1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066A1"/>
              </a:buClr>
              <a:buFont typeface="LucidaGrande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066A1"/>
              </a:buClr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066A1"/>
              </a:buClr>
              <a:buFont typeface="Wingdings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066A1"/>
              </a:buClr>
              <a:buFont typeface="Courier New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0" dirty="0" smtClean="0"/>
              <a:t>Dolan, 2015</a:t>
            </a:r>
            <a:endParaRPr lang="en-US" sz="1800" b="0" dirty="0"/>
          </a:p>
        </p:txBody>
      </p:sp>
    </p:spTree>
    <p:extLst>
      <p:ext uri="{BB962C8B-B14F-4D97-AF65-F5344CB8AC3E}">
        <p14:creationId xmlns:p14="http://schemas.microsoft.com/office/powerpoint/2010/main" val="398733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258400"/>
            <a:ext cx="7886700" cy="620819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965532" y="1658442"/>
            <a:ext cx="228900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conductivity</a:t>
            </a:r>
            <a:r>
              <a:rPr lang="en-US" sz="2400" dirty="0"/>
              <a:t>, </a:t>
            </a:r>
            <a:endParaRPr lang="en-US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salinity</a:t>
            </a:r>
            <a:r>
              <a:rPr lang="en-US" sz="2400" dirty="0"/>
              <a:t>, </a:t>
            </a:r>
            <a:endParaRPr lang="en-US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TDS</a:t>
            </a:r>
            <a:r>
              <a:rPr lang="en-US" sz="2400" dirty="0"/>
              <a:t>, </a:t>
            </a:r>
            <a:endParaRPr lang="en-US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pH,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nitrate</a:t>
            </a:r>
            <a:r>
              <a:rPr lang="en-US" sz="2400" dirty="0"/>
              <a:t>, </a:t>
            </a:r>
            <a:endParaRPr lang="en-US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nitrite</a:t>
            </a:r>
            <a:r>
              <a:rPr lang="en-US" sz="2400" dirty="0"/>
              <a:t>, </a:t>
            </a:r>
            <a:endParaRPr lang="en-US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BOD,</a:t>
            </a:r>
          </a:p>
        </p:txBody>
      </p:sp>
      <p:sp>
        <p:nvSpPr>
          <p:cNvPr id="11" name="Text Placeholder 2"/>
          <p:cNvSpPr txBox="1">
            <a:spLocks/>
          </p:cNvSpPr>
          <p:nvPr/>
        </p:nvSpPr>
        <p:spPr>
          <a:xfrm>
            <a:off x="2201284" y="1658287"/>
            <a:ext cx="1891298" cy="33637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0066A1"/>
              </a:buClr>
              <a:buFont typeface="LucidaGrande" charset="0"/>
              <a:buNone/>
              <a:defRPr sz="2100" b="1" i="1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066A1"/>
              </a:buClr>
              <a:buFont typeface="LucidaGrande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066A1"/>
              </a:buClr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066A1"/>
              </a:buClr>
              <a:buFont typeface="Wingdings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066A1"/>
              </a:buClr>
              <a:buFont typeface="Courier New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800" b="0" dirty="0"/>
              <a:t>(</a:t>
            </a:r>
            <a:r>
              <a:rPr lang="en-GB" sz="1800" b="0" dirty="0" err="1"/>
              <a:t>Saha</a:t>
            </a:r>
            <a:r>
              <a:rPr lang="en-GB" sz="1800" b="0" dirty="0"/>
              <a:t> et al., 2018)</a:t>
            </a:r>
            <a:endParaRPr lang="en-US" sz="1800" b="0" dirty="0"/>
          </a:p>
        </p:txBody>
      </p:sp>
      <p:sp>
        <p:nvSpPr>
          <p:cNvPr id="12" name="Rectangle 11"/>
          <p:cNvSpPr/>
          <p:nvPr/>
        </p:nvSpPr>
        <p:spPr>
          <a:xfrm>
            <a:off x="4265834" y="581310"/>
            <a:ext cx="4244754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Water quality is determined by factors </a:t>
            </a:r>
            <a:r>
              <a:rPr lang="en-US" sz="2400" dirty="0" smtClean="0"/>
              <a:t>like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Dissolved Oxygen,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temperature</a:t>
            </a:r>
            <a:r>
              <a:rPr lang="en-US" sz="2400" dirty="0"/>
              <a:t>, </a:t>
            </a:r>
            <a:endParaRPr lang="en-US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turbidity</a:t>
            </a:r>
            <a:r>
              <a:rPr lang="en-US" sz="2400" dirty="0"/>
              <a:t>, </a:t>
            </a:r>
            <a:endParaRPr lang="en-US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transparency</a:t>
            </a:r>
            <a:r>
              <a:rPr lang="en-US" sz="2400" dirty="0"/>
              <a:t>, </a:t>
            </a:r>
            <a:endParaRPr lang="en-US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water color</a:t>
            </a:r>
            <a:r>
              <a:rPr lang="en-US" sz="2400" dirty="0"/>
              <a:t>, </a:t>
            </a:r>
            <a:endParaRPr lang="en-US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ammonia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carbon dioxide,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alkalinity</a:t>
            </a:r>
            <a:r>
              <a:rPr lang="en-US" sz="2400" dirty="0"/>
              <a:t>, </a:t>
            </a:r>
            <a:endParaRPr lang="en-US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hardness,</a:t>
            </a:r>
            <a:endParaRPr lang="en-US" sz="2400" dirty="0"/>
          </a:p>
        </p:txBody>
      </p:sp>
      <p:sp>
        <p:nvSpPr>
          <p:cNvPr id="13" name="Text Placeholder 2"/>
          <p:cNvSpPr txBox="1">
            <a:spLocks/>
          </p:cNvSpPr>
          <p:nvPr/>
        </p:nvSpPr>
        <p:spPr>
          <a:xfrm>
            <a:off x="7311590" y="4451297"/>
            <a:ext cx="1429116" cy="4002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0066A1"/>
              </a:buClr>
              <a:buFont typeface="LucidaGrande" charset="0"/>
              <a:buNone/>
              <a:defRPr sz="2100" b="1" i="1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066A1"/>
              </a:buClr>
              <a:buFont typeface="LucidaGrande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066A1"/>
              </a:buClr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066A1"/>
              </a:buClr>
              <a:buFont typeface="Wingdings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066A1"/>
              </a:buClr>
              <a:buFont typeface="Courier New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0" dirty="0" smtClean="0"/>
              <a:t>Dolan, 2015</a:t>
            </a:r>
            <a:endParaRPr lang="en-US" sz="1800" b="0" dirty="0"/>
          </a:p>
        </p:txBody>
      </p:sp>
      <p:sp>
        <p:nvSpPr>
          <p:cNvPr id="3" name="Rectangle 2"/>
          <p:cNvSpPr/>
          <p:nvPr/>
        </p:nvSpPr>
        <p:spPr>
          <a:xfrm>
            <a:off x="72126" y="879219"/>
            <a:ext cx="4572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2400" dirty="0" smtClean="0"/>
              <a:t>Parameters </a:t>
            </a:r>
            <a:r>
              <a:rPr lang="en-GB" sz="2400" dirty="0"/>
              <a:t>whose imbalances cause the imbalances of </a:t>
            </a:r>
            <a:r>
              <a:rPr lang="en-GB" sz="2400" dirty="0" smtClean="0"/>
              <a:t>others</a:t>
            </a:r>
            <a:endParaRPr lang="en-US" sz="2400" dirty="0"/>
          </a:p>
        </p:txBody>
      </p:sp>
      <p:sp>
        <p:nvSpPr>
          <p:cNvPr id="10" name="Text Placeholder 2"/>
          <p:cNvSpPr txBox="1">
            <a:spLocks/>
          </p:cNvSpPr>
          <p:nvPr/>
        </p:nvSpPr>
        <p:spPr>
          <a:xfrm>
            <a:off x="151510" y="1960936"/>
            <a:ext cx="2049774" cy="33637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0066A1"/>
              </a:buClr>
              <a:buFont typeface="LucidaGrande" charset="0"/>
              <a:buNone/>
              <a:defRPr sz="2100" b="1" i="1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066A1"/>
              </a:buClr>
              <a:buFont typeface="LucidaGrande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066A1"/>
              </a:buClr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066A1"/>
              </a:buClr>
              <a:buFont typeface="Wingdings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066A1"/>
              </a:buClr>
              <a:buFont typeface="Courier New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800" b="0" dirty="0">
                <a:solidFill>
                  <a:srgbClr val="002060"/>
                </a:solidFill>
              </a:rPr>
              <a:t>(</a:t>
            </a:r>
            <a:r>
              <a:rPr lang="en-GB" sz="1800" b="0" dirty="0" err="1" smtClean="0">
                <a:solidFill>
                  <a:srgbClr val="002060"/>
                </a:solidFill>
              </a:rPr>
              <a:t>Abhay</a:t>
            </a:r>
            <a:r>
              <a:rPr lang="en-GB" sz="1800" b="0" dirty="0" smtClean="0">
                <a:solidFill>
                  <a:srgbClr val="002060"/>
                </a:solidFill>
              </a:rPr>
              <a:t> et </a:t>
            </a:r>
            <a:r>
              <a:rPr lang="en-GB" sz="1800" b="0" dirty="0">
                <a:solidFill>
                  <a:srgbClr val="002060"/>
                </a:solidFill>
              </a:rPr>
              <a:t>al., 2018)</a:t>
            </a:r>
            <a:endParaRPr lang="en-US" sz="1800" b="0" dirty="0">
              <a:solidFill>
                <a:srgbClr val="002060"/>
              </a:solidFill>
            </a:endParaRPr>
          </a:p>
        </p:txBody>
      </p:sp>
      <p:sp>
        <p:nvSpPr>
          <p:cNvPr id="14" name="Text Placeholder 2"/>
          <p:cNvSpPr txBox="1">
            <a:spLocks/>
          </p:cNvSpPr>
          <p:nvPr/>
        </p:nvSpPr>
        <p:spPr>
          <a:xfrm>
            <a:off x="361203" y="2260963"/>
            <a:ext cx="2049774" cy="33637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0066A1"/>
              </a:buClr>
              <a:buFont typeface="LucidaGrande" charset="0"/>
              <a:buNone/>
              <a:defRPr sz="2100" b="1" i="1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066A1"/>
              </a:buClr>
              <a:buFont typeface="LucidaGrande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066A1"/>
              </a:buClr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066A1"/>
              </a:buClr>
              <a:buFont typeface="Wingdings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066A1"/>
              </a:buClr>
              <a:buFont typeface="Courier New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800" b="0" dirty="0">
                <a:solidFill>
                  <a:srgbClr val="002060"/>
                </a:solidFill>
              </a:rPr>
              <a:t>(</a:t>
            </a:r>
            <a:r>
              <a:rPr lang="en-GB" sz="1800" b="0" dirty="0" smtClean="0">
                <a:solidFill>
                  <a:srgbClr val="002060"/>
                </a:solidFill>
              </a:rPr>
              <a:t>Cesar et al., 2017)</a:t>
            </a:r>
            <a:endParaRPr lang="en-US" sz="1800" b="0" dirty="0">
              <a:solidFill>
                <a:srgbClr val="002060"/>
              </a:solidFill>
            </a:endParaRPr>
          </a:p>
        </p:txBody>
      </p:sp>
      <p:sp>
        <p:nvSpPr>
          <p:cNvPr id="15" name="Text Placeholder 2"/>
          <p:cNvSpPr txBox="1">
            <a:spLocks/>
          </p:cNvSpPr>
          <p:nvPr/>
        </p:nvSpPr>
        <p:spPr>
          <a:xfrm>
            <a:off x="545408" y="2560990"/>
            <a:ext cx="2082078" cy="33637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0066A1"/>
              </a:buClr>
              <a:buFont typeface="LucidaGrande" charset="0"/>
              <a:buNone/>
              <a:defRPr sz="2100" b="1" i="1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066A1"/>
              </a:buClr>
              <a:buFont typeface="LucidaGrande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066A1"/>
              </a:buClr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066A1"/>
              </a:buClr>
              <a:buFont typeface="Wingdings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066A1"/>
              </a:buClr>
              <a:buFont typeface="Courier New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800" b="0" dirty="0">
                <a:solidFill>
                  <a:srgbClr val="002060"/>
                </a:solidFill>
              </a:rPr>
              <a:t>(</a:t>
            </a:r>
            <a:r>
              <a:rPr lang="en-GB" sz="1800" b="0" dirty="0" smtClean="0">
                <a:solidFill>
                  <a:srgbClr val="002060"/>
                </a:solidFill>
              </a:rPr>
              <a:t>Lin &amp; Tseng, 2019)</a:t>
            </a:r>
            <a:endParaRPr lang="en-US" sz="1800" b="0" dirty="0">
              <a:solidFill>
                <a:srgbClr val="002060"/>
              </a:solidFill>
            </a:endParaRPr>
          </a:p>
        </p:txBody>
      </p:sp>
      <p:sp>
        <p:nvSpPr>
          <p:cNvPr id="16" name="Text Placeholder 2"/>
          <p:cNvSpPr txBox="1">
            <a:spLocks/>
          </p:cNvSpPr>
          <p:nvPr/>
        </p:nvSpPr>
        <p:spPr>
          <a:xfrm>
            <a:off x="785464" y="2861017"/>
            <a:ext cx="2051029" cy="33637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0066A1"/>
              </a:buClr>
              <a:buFont typeface="LucidaGrande" charset="0"/>
              <a:buNone/>
              <a:defRPr sz="2100" b="1" i="1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066A1"/>
              </a:buClr>
              <a:buFont typeface="LucidaGrande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066A1"/>
              </a:buClr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066A1"/>
              </a:buClr>
              <a:buFont typeface="Wingdings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066A1"/>
              </a:buClr>
              <a:buFont typeface="Courier New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800" b="0" dirty="0" smtClean="0">
                <a:solidFill>
                  <a:srgbClr val="002060"/>
                </a:solidFill>
              </a:rPr>
              <a:t>(</a:t>
            </a:r>
            <a:r>
              <a:rPr lang="en-GB" sz="1800" b="0" dirty="0" err="1" smtClean="0">
                <a:solidFill>
                  <a:srgbClr val="002060"/>
                </a:solidFill>
              </a:rPr>
              <a:t>Manju</a:t>
            </a:r>
            <a:r>
              <a:rPr lang="en-GB" sz="1800" b="0" dirty="0" smtClean="0">
                <a:solidFill>
                  <a:srgbClr val="002060"/>
                </a:solidFill>
              </a:rPr>
              <a:t> et al., 2017)</a:t>
            </a:r>
            <a:endParaRPr lang="en-US" sz="1800" b="0" dirty="0">
              <a:solidFill>
                <a:srgbClr val="002060"/>
              </a:solidFill>
            </a:endParaRPr>
          </a:p>
        </p:txBody>
      </p:sp>
      <p:sp>
        <p:nvSpPr>
          <p:cNvPr id="17" name="Text Placeholder 2"/>
          <p:cNvSpPr txBox="1">
            <a:spLocks/>
          </p:cNvSpPr>
          <p:nvPr/>
        </p:nvSpPr>
        <p:spPr>
          <a:xfrm>
            <a:off x="1212492" y="3461071"/>
            <a:ext cx="2051029" cy="33637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0066A1"/>
              </a:buClr>
              <a:buFont typeface="LucidaGrande" charset="0"/>
              <a:buNone/>
              <a:defRPr sz="2100" b="1" i="1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066A1"/>
              </a:buClr>
              <a:buFont typeface="LucidaGrande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066A1"/>
              </a:buClr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066A1"/>
              </a:buClr>
              <a:buFont typeface="Wingdings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066A1"/>
              </a:buClr>
              <a:buFont typeface="Courier New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800" b="0" dirty="0">
                <a:solidFill>
                  <a:srgbClr val="002060"/>
                </a:solidFill>
              </a:rPr>
              <a:t>(</a:t>
            </a:r>
            <a:r>
              <a:rPr lang="en-GB" sz="1800" b="0" dirty="0" smtClean="0">
                <a:solidFill>
                  <a:srgbClr val="002060"/>
                </a:solidFill>
              </a:rPr>
              <a:t>Kori et al., 2019)</a:t>
            </a:r>
            <a:endParaRPr lang="en-US" sz="1800" b="0" dirty="0">
              <a:solidFill>
                <a:srgbClr val="002060"/>
              </a:solidFill>
            </a:endParaRPr>
          </a:p>
        </p:txBody>
      </p:sp>
      <p:sp>
        <p:nvSpPr>
          <p:cNvPr id="18" name="Text Placeholder 2"/>
          <p:cNvSpPr txBox="1">
            <a:spLocks/>
          </p:cNvSpPr>
          <p:nvPr/>
        </p:nvSpPr>
        <p:spPr>
          <a:xfrm>
            <a:off x="1470861" y="3761098"/>
            <a:ext cx="2051029" cy="33637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0066A1"/>
              </a:buClr>
              <a:buFont typeface="LucidaGrande" charset="0"/>
              <a:buNone/>
              <a:defRPr sz="2100" b="1" i="1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066A1"/>
              </a:buClr>
              <a:buFont typeface="LucidaGrande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066A1"/>
              </a:buClr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066A1"/>
              </a:buClr>
              <a:buFont typeface="Wingdings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066A1"/>
              </a:buClr>
              <a:buFont typeface="Courier New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800" b="0" dirty="0">
                <a:solidFill>
                  <a:srgbClr val="002060"/>
                </a:solidFill>
              </a:rPr>
              <a:t>(</a:t>
            </a:r>
            <a:r>
              <a:rPr lang="en-GB" sz="1800" b="0" dirty="0" err="1" smtClean="0">
                <a:solidFill>
                  <a:srgbClr val="002060"/>
                </a:solidFill>
              </a:rPr>
              <a:t>Satya</a:t>
            </a:r>
            <a:r>
              <a:rPr lang="en-GB" sz="1800" b="0" dirty="0" smtClean="0">
                <a:solidFill>
                  <a:srgbClr val="002060"/>
                </a:solidFill>
              </a:rPr>
              <a:t> et al., 2012)</a:t>
            </a:r>
            <a:endParaRPr lang="en-US" sz="1800" b="0" dirty="0">
              <a:solidFill>
                <a:srgbClr val="002060"/>
              </a:solidFill>
            </a:endParaRPr>
          </a:p>
        </p:txBody>
      </p:sp>
      <p:sp>
        <p:nvSpPr>
          <p:cNvPr id="19" name="Text Placeholder 2"/>
          <p:cNvSpPr txBox="1">
            <a:spLocks/>
          </p:cNvSpPr>
          <p:nvPr/>
        </p:nvSpPr>
        <p:spPr>
          <a:xfrm>
            <a:off x="998978" y="3161044"/>
            <a:ext cx="2051029" cy="33637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0066A1"/>
              </a:buClr>
              <a:buFont typeface="LucidaGrande" charset="0"/>
              <a:buNone/>
              <a:defRPr sz="2100" b="1" i="1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066A1"/>
              </a:buClr>
              <a:buFont typeface="LucidaGrande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066A1"/>
              </a:buClr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066A1"/>
              </a:buClr>
              <a:buFont typeface="Wingdings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066A1"/>
              </a:buClr>
              <a:buFont typeface="Courier New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800" b="0" dirty="0">
                <a:solidFill>
                  <a:srgbClr val="002060"/>
                </a:solidFill>
              </a:rPr>
              <a:t>(</a:t>
            </a:r>
            <a:r>
              <a:rPr lang="en-GB" sz="1800" b="0" dirty="0" err="1" smtClean="0">
                <a:solidFill>
                  <a:srgbClr val="002060"/>
                </a:solidFill>
              </a:rPr>
              <a:t>Sajal</a:t>
            </a:r>
            <a:r>
              <a:rPr lang="en-GB" sz="1800" b="0" dirty="0" smtClean="0">
                <a:solidFill>
                  <a:srgbClr val="002060"/>
                </a:solidFill>
              </a:rPr>
              <a:t> et al., 2018)</a:t>
            </a:r>
            <a:endParaRPr lang="en-US" sz="1800" b="0" dirty="0">
              <a:solidFill>
                <a:srgbClr val="002060"/>
              </a:solidFill>
            </a:endParaRPr>
          </a:p>
        </p:txBody>
      </p:sp>
      <p:sp>
        <p:nvSpPr>
          <p:cNvPr id="20" name="Text Placeholder 2"/>
          <p:cNvSpPr txBox="1">
            <a:spLocks/>
          </p:cNvSpPr>
          <p:nvPr/>
        </p:nvSpPr>
        <p:spPr>
          <a:xfrm>
            <a:off x="1748219" y="4061125"/>
            <a:ext cx="2051029" cy="33637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0066A1"/>
              </a:buClr>
              <a:buFont typeface="LucidaGrande" charset="0"/>
              <a:buNone/>
              <a:defRPr sz="2100" b="1" i="1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066A1"/>
              </a:buClr>
              <a:buFont typeface="LucidaGrande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066A1"/>
              </a:buClr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066A1"/>
              </a:buClr>
              <a:buFont typeface="Wingdings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066A1"/>
              </a:buClr>
              <a:buFont typeface="Courier New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800" b="0" dirty="0">
                <a:solidFill>
                  <a:srgbClr val="002060"/>
                </a:solidFill>
              </a:rPr>
              <a:t>(</a:t>
            </a:r>
            <a:r>
              <a:rPr lang="en-GB" sz="1800" b="0" dirty="0" err="1" smtClean="0">
                <a:solidFill>
                  <a:srgbClr val="002060"/>
                </a:solidFill>
              </a:rPr>
              <a:t>Danh</a:t>
            </a:r>
            <a:r>
              <a:rPr lang="en-GB" sz="1800" b="0" dirty="0" smtClean="0">
                <a:solidFill>
                  <a:srgbClr val="002060"/>
                </a:solidFill>
              </a:rPr>
              <a:t> et al., 2020)</a:t>
            </a:r>
            <a:endParaRPr lang="en-US" sz="1800" b="0" dirty="0">
              <a:solidFill>
                <a:srgbClr val="002060"/>
              </a:solidFill>
            </a:endParaRPr>
          </a:p>
        </p:txBody>
      </p:sp>
      <p:sp>
        <p:nvSpPr>
          <p:cNvPr id="21" name="Text Placeholder 2"/>
          <p:cNvSpPr txBox="1">
            <a:spLocks/>
          </p:cNvSpPr>
          <p:nvPr/>
        </p:nvSpPr>
        <p:spPr>
          <a:xfrm>
            <a:off x="1990568" y="4361149"/>
            <a:ext cx="2051029" cy="33637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0066A1"/>
              </a:buClr>
              <a:buFont typeface="LucidaGrande" charset="0"/>
              <a:buNone/>
              <a:defRPr sz="2100" b="1" i="1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066A1"/>
              </a:buClr>
              <a:buFont typeface="LucidaGrande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066A1"/>
              </a:buClr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066A1"/>
              </a:buClr>
              <a:buFont typeface="Wingdings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066A1"/>
              </a:buClr>
              <a:buFont typeface="Courier New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800" b="0" dirty="0">
                <a:solidFill>
                  <a:srgbClr val="002060"/>
                </a:solidFill>
              </a:rPr>
              <a:t>(</a:t>
            </a:r>
            <a:r>
              <a:rPr lang="en-GB" sz="1800" b="0" dirty="0" err="1" smtClean="0">
                <a:solidFill>
                  <a:srgbClr val="002060"/>
                </a:solidFill>
              </a:rPr>
              <a:t>Defa</a:t>
            </a:r>
            <a:r>
              <a:rPr lang="en-GB" sz="1800" b="0" dirty="0" smtClean="0">
                <a:solidFill>
                  <a:srgbClr val="002060"/>
                </a:solidFill>
              </a:rPr>
              <a:t> et al., 2019)</a:t>
            </a:r>
            <a:endParaRPr lang="en-US" sz="1800" b="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3008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" dur="20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0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" dur="2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20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5" dur="2000" fill="hold"/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2" dur="2000" fill="hold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9" dur="2000" fill="hold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40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1" dur="2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258400"/>
            <a:ext cx="7886700" cy="620819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7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4196946"/>
              </p:ext>
            </p:extLst>
          </p:nvPr>
        </p:nvGraphicFramePr>
        <p:xfrm>
          <a:off x="149232" y="1102221"/>
          <a:ext cx="8874188" cy="2506792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1980904"/>
                <a:gridCol w="741697"/>
                <a:gridCol w="2645740"/>
                <a:gridCol w="3505847"/>
              </a:tblGrid>
              <a:tr h="313349">
                <a:tc gridSpan="4">
                  <a:txBody>
                    <a:bodyPr/>
                    <a:lstStyle/>
                    <a:p>
                      <a:pPr algn="l">
                        <a:spcAft>
                          <a:spcPts val="600"/>
                        </a:spcAft>
                      </a:pPr>
                      <a:r>
                        <a:rPr lang="en-US" sz="2000" dirty="0">
                          <a:effectLst/>
                        </a:rPr>
                        <a:t>Table 2. Recommended water quality parameters</a:t>
                      </a:r>
                      <a:endParaRPr lang="en-US" sz="1100" b="1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13349">
                <a:tc>
                  <a:txBody>
                    <a:bodyPr/>
                    <a:lstStyle/>
                    <a:p>
                      <a:pPr algn="l">
                        <a:spcAft>
                          <a:spcPts val="600"/>
                        </a:spcAft>
                      </a:pPr>
                      <a:r>
                        <a:rPr lang="en-US" sz="2000" b="1" dirty="0">
                          <a:effectLst/>
                        </a:rPr>
                        <a:t>Parameter</a:t>
                      </a:r>
                      <a:endParaRPr lang="en-US" sz="1100" b="1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600"/>
                        </a:spcAft>
                      </a:pPr>
                      <a:r>
                        <a:rPr lang="en-US" sz="2000" b="1">
                          <a:effectLst/>
                        </a:rPr>
                        <a:t>Unit</a:t>
                      </a:r>
                      <a:endParaRPr lang="en-US" sz="1100" b="1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600"/>
                        </a:spcAft>
                      </a:pPr>
                      <a:r>
                        <a:rPr lang="en-US" sz="2000" b="1" dirty="0">
                          <a:effectLst/>
                        </a:rPr>
                        <a:t>Acceptable</a:t>
                      </a:r>
                      <a:endParaRPr lang="en-US" sz="1100" b="1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600"/>
                        </a:spcAft>
                      </a:pPr>
                      <a:r>
                        <a:rPr lang="en-US" sz="2000" b="1" dirty="0">
                          <a:effectLst/>
                        </a:rPr>
                        <a:t>Desirable range</a:t>
                      </a:r>
                      <a:endParaRPr lang="en-US" sz="1100" b="1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626698">
                <a:tc>
                  <a:txBody>
                    <a:bodyPr/>
                    <a:lstStyle/>
                    <a:p>
                      <a:pPr marL="0" indent="0" algn="l">
                        <a:spcAft>
                          <a:spcPts val="600"/>
                        </a:spcAft>
                      </a:pPr>
                      <a:r>
                        <a:rPr lang="en-GB" sz="2000" dirty="0">
                          <a:effectLst/>
                        </a:rPr>
                        <a:t>Temperature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600"/>
                        </a:spcAft>
                      </a:pPr>
                      <a:r>
                        <a:rPr lang="en-US" sz="2000" baseline="30000">
                          <a:effectLst/>
                        </a:rPr>
                        <a:t>0</a:t>
                      </a:r>
                      <a:r>
                        <a:rPr lang="en-US" sz="2000">
                          <a:effectLst/>
                        </a:rPr>
                        <a:t>C</a:t>
                      </a:r>
                      <a:endParaRPr lang="en-US" sz="1050" b="1" i="1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600"/>
                        </a:spcAft>
                      </a:pPr>
                      <a:r>
                        <a:rPr lang="en-US" sz="2000" dirty="0">
                          <a:effectLst/>
                        </a:rPr>
                        <a:t>25-35 </a:t>
                      </a:r>
                      <a:r>
                        <a:rPr lang="en-US" sz="1800" i="1" dirty="0">
                          <a:solidFill>
                            <a:srgbClr val="669933"/>
                          </a:solidFill>
                          <a:effectLst/>
                        </a:rPr>
                        <a:t>(</a:t>
                      </a:r>
                      <a:r>
                        <a:rPr lang="en-US" sz="1800" i="1" dirty="0" err="1">
                          <a:solidFill>
                            <a:srgbClr val="669933"/>
                          </a:solidFill>
                          <a:effectLst/>
                        </a:rPr>
                        <a:t>Delincé</a:t>
                      </a:r>
                      <a:r>
                        <a:rPr lang="en-US" sz="1800" i="1" dirty="0">
                          <a:solidFill>
                            <a:srgbClr val="669933"/>
                          </a:solidFill>
                          <a:effectLst/>
                        </a:rPr>
                        <a:t>, 1992)</a:t>
                      </a:r>
                      <a:endParaRPr lang="en-US" sz="1050" b="1" i="1" dirty="0">
                        <a:solidFill>
                          <a:srgbClr val="669933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indent="0" algn="l">
                        <a:spcAft>
                          <a:spcPts val="600"/>
                        </a:spcAft>
                      </a:pPr>
                      <a:r>
                        <a:rPr lang="en-GB" sz="2000" dirty="0">
                          <a:effectLst/>
                        </a:rPr>
                        <a:t>28-32 </a:t>
                      </a:r>
                      <a:r>
                        <a:rPr lang="en-GB" sz="1800" i="1" dirty="0">
                          <a:solidFill>
                            <a:srgbClr val="669933"/>
                          </a:solidFill>
                          <a:effectLst/>
                        </a:rPr>
                        <a:t>(</a:t>
                      </a:r>
                      <a:r>
                        <a:rPr lang="en-GB" sz="1800" i="1" dirty="0" err="1">
                          <a:solidFill>
                            <a:srgbClr val="669933"/>
                          </a:solidFill>
                          <a:effectLst/>
                        </a:rPr>
                        <a:t>Svobodová</a:t>
                      </a:r>
                      <a:r>
                        <a:rPr lang="en-GB" sz="1800" i="1" dirty="0">
                          <a:solidFill>
                            <a:srgbClr val="669933"/>
                          </a:solidFill>
                          <a:effectLst/>
                        </a:rPr>
                        <a:t> et al., 1993)</a:t>
                      </a:r>
                      <a:endParaRPr lang="en-US" sz="1800" i="1" dirty="0">
                        <a:solidFill>
                          <a:srgbClr val="669933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626698">
                <a:tc>
                  <a:txBody>
                    <a:bodyPr/>
                    <a:lstStyle/>
                    <a:p>
                      <a:pPr algn="l">
                        <a:spcAft>
                          <a:spcPts val="600"/>
                        </a:spcAft>
                      </a:pPr>
                      <a:r>
                        <a:rPr lang="en-US" sz="2000">
                          <a:effectLst/>
                        </a:rPr>
                        <a:t>pH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600"/>
                        </a:spcAft>
                      </a:pPr>
                      <a:r>
                        <a:rPr lang="en-US" sz="20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600"/>
                        </a:spcAft>
                      </a:pPr>
                      <a:r>
                        <a:rPr lang="en-US" sz="2000" dirty="0">
                          <a:effectLst/>
                        </a:rPr>
                        <a:t>6.5-9.0 </a:t>
                      </a:r>
                      <a:r>
                        <a:rPr lang="en-US" sz="1800" i="1" dirty="0">
                          <a:solidFill>
                            <a:srgbClr val="669933"/>
                          </a:solidFill>
                          <a:effectLst/>
                        </a:rPr>
                        <a:t>(</a:t>
                      </a:r>
                      <a:r>
                        <a:rPr lang="en-US" sz="1800" i="1" dirty="0" err="1">
                          <a:solidFill>
                            <a:srgbClr val="669933"/>
                          </a:solidFill>
                          <a:effectLst/>
                        </a:rPr>
                        <a:t>Saha</a:t>
                      </a:r>
                      <a:r>
                        <a:rPr lang="en-US" sz="1800" i="1" dirty="0">
                          <a:solidFill>
                            <a:srgbClr val="669933"/>
                          </a:solidFill>
                          <a:effectLst/>
                        </a:rPr>
                        <a:t> et al., 2018)</a:t>
                      </a:r>
                      <a:endParaRPr lang="en-US" sz="1050" i="1" dirty="0">
                        <a:solidFill>
                          <a:srgbClr val="669933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600"/>
                        </a:spcAft>
                      </a:pPr>
                      <a:r>
                        <a:rPr lang="en-US" sz="2000" dirty="0">
                          <a:effectLst/>
                        </a:rPr>
                        <a:t>7.5-8.5</a:t>
                      </a:r>
                      <a:r>
                        <a:rPr lang="en-US" sz="1800" dirty="0">
                          <a:effectLst/>
                        </a:rPr>
                        <a:t> </a:t>
                      </a:r>
                      <a:r>
                        <a:rPr lang="en-US" sz="1800" i="1" dirty="0">
                          <a:solidFill>
                            <a:srgbClr val="669933"/>
                          </a:solidFill>
                          <a:effectLst/>
                        </a:rPr>
                        <a:t>(</a:t>
                      </a:r>
                      <a:r>
                        <a:rPr lang="en-US" sz="1800" i="1" dirty="0" err="1">
                          <a:solidFill>
                            <a:srgbClr val="669933"/>
                          </a:solidFill>
                          <a:effectLst/>
                        </a:rPr>
                        <a:t>Santhosh</a:t>
                      </a:r>
                      <a:r>
                        <a:rPr lang="en-US" sz="1800" i="1" dirty="0">
                          <a:solidFill>
                            <a:srgbClr val="669933"/>
                          </a:solidFill>
                          <a:effectLst/>
                        </a:rPr>
                        <a:t> &amp; Singh, 2007)</a:t>
                      </a:r>
                      <a:endParaRPr lang="en-US" sz="1050" i="1" dirty="0">
                        <a:solidFill>
                          <a:srgbClr val="669933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</a:tr>
              <a:tr h="626698">
                <a:tc>
                  <a:txBody>
                    <a:bodyPr/>
                    <a:lstStyle/>
                    <a:p>
                      <a:pPr algn="l">
                        <a:spcAft>
                          <a:spcPts val="600"/>
                        </a:spcAft>
                      </a:pPr>
                      <a:r>
                        <a:rPr lang="en-US" sz="2000">
                          <a:effectLst/>
                        </a:rPr>
                        <a:t>Dissolved Oxygen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600"/>
                        </a:spcAft>
                      </a:pPr>
                      <a:r>
                        <a:rPr lang="en-US" sz="2000" dirty="0">
                          <a:effectLst/>
                        </a:rPr>
                        <a:t>mg/L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600"/>
                        </a:spcAft>
                      </a:pPr>
                      <a:r>
                        <a:rPr lang="en-US" sz="2000" dirty="0">
                          <a:effectLst/>
                        </a:rPr>
                        <a:t>&gt;3.0 </a:t>
                      </a:r>
                      <a:r>
                        <a:rPr lang="en-US" sz="1800" i="1" dirty="0">
                          <a:solidFill>
                            <a:srgbClr val="669933"/>
                          </a:solidFill>
                          <a:effectLst/>
                        </a:rPr>
                        <a:t>(</a:t>
                      </a:r>
                      <a:r>
                        <a:rPr lang="en-US" sz="1800" i="1" dirty="0" err="1">
                          <a:solidFill>
                            <a:srgbClr val="669933"/>
                          </a:solidFill>
                          <a:effectLst/>
                        </a:rPr>
                        <a:t>Mallya</a:t>
                      </a:r>
                      <a:r>
                        <a:rPr lang="en-US" sz="1800" i="1" dirty="0">
                          <a:solidFill>
                            <a:srgbClr val="669933"/>
                          </a:solidFill>
                          <a:effectLst/>
                        </a:rPr>
                        <a:t>, 2007)</a:t>
                      </a:r>
                      <a:endParaRPr lang="en-US" sz="1100" i="1" dirty="0">
                        <a:solidFill>
                          <a:srgbClr val="669933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600"/>
                        </a:spcAft>
                      </a:pPr>
                      <a:r>
                        <a:rPr lang="en-US" sz="2000" dirty="0">
                          <a:effectLst/>
                        </a:rPr>
                        <a:t>&gt;3.5 </a:t>
                      </a:r>
                      <a:r>
                        <a:rPr lang="en-US" sz="1800" i="1" dirty="0">
                          <a:solidFill>
                            <a:srgbClr val="669933"/>
                          </a:solidFill>
                          <a:effectLst/>
                        </a:rPr>
                        <a:t>(</a:t>
                      </a:r>
                      <a:r>
                        <a:rPr lang="en-US" sz="1800" i="1" dirty="0" err="1">
                          <a:solidFill>
                            <a:srgbClr val="669933"/>
                          </a:solidFill>
                          <a:effectLst/>
                        </a:rPr>
                        <a:t>Danh</a:t>
                      </a:r>
                      <a:r>
                        <a:rPr lang="en-US" sz="1800" i="1" dirty="0">
                          <a:solidFill>
                            <a:srgbClr val="669933"/>
                          </a:solidFill>
                          <a:effectLst/>
                        </a:rPr>
                        <a:t> et al., 2020)</a:t>
                      </a:r>
                      <a:endParaRPr lang="en-US" sz="1100" i="1" dirty="0">
                        <a:solidFill>
                          <a:srgbClr val="669933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0520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258400"/>
            <a:ext cx="7886700" cy="620819"/>
          </a:xfrm>
        </p:spPr>
        <p:txBody>
          <a:bodyPr/>
          <a:lstStyle/>
          <a:p>
            <a:r>
              <a:rPr lang="en-US" dirty="0"/>
              <a:t>AQUARIUM SENSORS AND HARDWARE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6" name="Picture 5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" t="-12" r="-11" b="-12"/>
          <a:stretch>
            <a:fillRect/>
          </a:stretch>
        </p:blipFill>
        <p:spPr bwMode="auto">
          <a:xfrm>
            <a:off x="125764" y="1169423"/>
            <a:ext cx="3428568" cy="32004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pic>
        <p:nvPicPr>
          <p:cNvPr id="5122" name="Picture 2" descr="Raspberry Pi 4 Specification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0749" y="879219"/>
            <a:ext cx="2601615" cy="1517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3643753" y="2491153"/>
            <a:ext cx="21655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www.raspberrypi.org</a:t>
            </a:r>
          </a:p>
        </p:txBody>
      </p:sp>
      <p:pic>
        <p:nvPicPr>
          <p:cNvPr id="5124" name="Picture 4" descr="Waterproof DS18B20 Sensor Kit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54511" y="879219"/>
            <a:ext cx="2392062" cy="1697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4"/>
          <p:cNvPicPr/>
          <p:nvPr/>
        </p:nvPicPr>
        <p:blipFill>
          <a:blip r:embed="rId5"/>
          <a:srcRect l="-10" t="7817" r="-10" b="-14"/>
          <a:stretch>
            <a:fillRect/>
          </a:stretch>
        </p:blipFill>
        <p:spPr bwMode="auto">
          <a:xfrm>
            <a:off x="3707821" y="2860485"/>
            <a:ext cx="2670474" cy="1793559"/>
          </a:xfrm>
          <a:prstGeom prst="rect">
            <a:avLst/>
          </a:prstGeom>
        </p:spPr>
      </p:pic>
      <p:pic>
        <p:nvPicPr>
          <p:cNvPr id="11" name="Image5"/>
          <p:cNvPicPr/>
          <p:nvPr/>
        </p:nvPicPr>
        <p:blipFill>
          <a:blip r:embed="rId6"/>
          <a:srcRect l="-5" t="-8" r="-5" b="-8"/>
          <a:stretch>
            <a:fillRect/>
          </a:stretch>
        </p:blipFill>
        <p:spPr bwMode="auto">
          <a:xfrm>
            <a:off x="6554511" y="2860485"/>
            <a:ext cx="2392062" cy="1793559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6531784" y="2514868"/>
            <a:ext cx="18816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www.dfrobot.com</a:t>
            </a:r>
            <a:endParaRPr lang="en-US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871980" y="1488558"/>
            <a:ext cx="4550625" cy="2775098"/>
            <a:chOff x="871980" y="1488558"/>
            <a:chExt cx="4550625" cy="2775098"/>
          </a:xfrm>
        </p:grpSpPr>
        <p:sp>
          <p:nvSpPr>
            <p:cNvPr id="8" name="Oval 7"/>
            <p:cNvSpPr/>
            <p:nvPr/>
          </p:nvSpPr>
          <p:spPr>
            <a:xfrm>
              <a:off x="871980" y="3625702"/>
              <a:ext cx="968068" cy="637954"/>
            </a:xfrm>
            <a:prstGeom prst="ellipse">
              <a:avLst/>
            </a:prstGeom>
            <a:noFill/>
            <a:ln>
              <a:solidFill>
                <a:srgbClr val="CC0033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Connector 13"/>
            <p:cNvCxnSpPr>
              <a:stCxn id="8" idx="1"/>
            </p:cNvCxnSpPr>
            <p:nvPr/>
          </p:nvCxnSpPr>
          <p:spPr>
            <a:xfrm flipV="1">
              <a:off x="1013750" y="1488558"/>
              <a:ext cx="3079785" cy="2230570"/>
            </a:xfrm>
            <a:prstGeom prst="line">
              <a:avLst/>
            </a:prstGeom>
            <a:ln>
              <a:solidFill>
                <a:srgbClr val="CC0033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>
              <a:stCxn id="8" idx="5"/>
            </p:cNvCxnSpPr>
            <p:nvPr/>
          </p:nvCxnSpPr>
          <p:spPr>
            <a:xfrm flipV="1">
              <a:off x="1698278" y="2200940"/>
              <a:ext cx="3724327" cy="1969290"/>
            </a:xfrm>
            <a:prstGeom prst="line">
              <a:avLst/>
            </a:prstGeom>
            <a:ln>
              <a:solidFill>
                <a:srgbClr val="CC00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2966792" y="879222"/>
            <a:ext cx="3587719" cy="1750072"/>
            <a:chOff x="1356014" y="2375819"/>
            <a:chExt cx="3587719" cy="1750072"/>
          </a:xfrm>
        </p:grpSpPr>
        <p:sp>
          <p:nvSpPr>
            <p:cNvPr id="23" name="Oval 22"/>
            <p:cNvSpPr/>
            <p:nvPr/>
          </p:nvSpPr>
          <p:spPr>
            <a:xfrm>
              <a:off x="1356014" y="3807143"/>
              <a:ext cx="484034" cy="318748"/>
            </a:xfrm>
            <a:prstGeom prst="ellipse">
              <a:avLst/>
            </a:prstGeom>
            <a:noFill/>
            <a:ln>
              <a:solidFill>
                <a:srgbClr val="CC0033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Connector 23"/>
            <p:cNvCxnSpPr>
              <a:stCxn id="23" idx="0"/>
            </p:cNvCxnSpPr>
            <p:nvPr/>
          </p:nvCxnSpPr>
          <p:spPr>
            <a:xfrm flipV="1">
              <a:off x="1598031" y="2375819"/>
              <a:ext cx="3322975" cy="1431324"/>
            </a:xfrm>
            <a:prstGeom prst="line">
              <a:avLst/>
            </a:prstGeom>
            <a:ln>
              <a:solidFill>
                <a:srgbClr val="CC0033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23" idx="4"/>
            </p:cNvCxnSpPr>
            <p:nvPr/>
          </p:nvCxnSpPr>
          <p:spPr>
            <a:xfrm flipV="1">
              <a:off x="1598031" y="4072863"/>
              <a:ext cx="3345702" cy="53028"/>
            </a:xfrm>
            <a:prstGeom prst="line">
              <a:avLst/>
            </a:prstGeom>
            <a:ln>
              <a:solidFill>
                <a:srgbClr val="CC00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2619291" y="2855074"/>
            <a:ext cx="3968248" cy="1769844"/>
            <a:chOff x="1042604" y="2606797"/>
            <a:chExt cx="3968248" cy="1769844"/>
          </a:xfrm>
        </p:grpSpPr>
        <p:sp>
          <p:nvSpPr>
            <p:cNvPr id="33" name="Oval 32"/>
            <p:cNvSpPr/>
            <p:nvPr/>
          </p:nvSpPr>
          <p:spPr>
            <a:xfrm>
              <a:off x="1042604" y="3731928"/>
              <a:ext cx="380529" cy="319135"/>
            </a:xfrm>
            <a:prstGeom prst="ellipse">
              <a:avLst/>
            </a:prstGeom>
            <a:noFill/>
            <a:ln>
              <a:solidFill>
                <a:srgbClr val="CC0033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4" name="Straight Connector 33"/>
            <p:cNvCxnSpPr>
              <a:stCxn id="33" idx="0"/>
            </p:cNvCxnSpPr>
            <p:nvPr/>
          </p:nvCxnSpPr>
          <p:spPr>
            <a:xfrm flipV="1">
              <a:off x="1232869" y="2606797"/>
              <a:ext cx="3777983" cy="1125131"/>
            </a:xfrm>
            <a:prstGeom prst="line">
              <a:avLst/>
            </a:prstGeom>
            <a:ln>
              <a:solidFill>
                <a:srgbClr val="CC0033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stCxn id="33" idx="4"/>
            </p:cNvCxnSpPr>
            <p:nvPr/>
          </p:nvCxnSpPr>
          <p:spPr>
            <a:xfrm>
              <a:off x="1232869" y="4051063"/>
              <a:ext cx="3755256" cy="325578"/>
            </a:xfrm>
            <a:prstGeom prst="line">
              <a:avLst/>
            </a:prstGeom>
            <a:ln>
              <a:solidFill>
                <a:srgbClr val="CC00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/>
          <p:cNvGrpSpPr/>
          <p:nvPr/>
        </p:nvGrpSpPr>
        <p:grpSpPr>
          <a:xfrm>
            <a:off x="2831913" y="2860485"/>
            <a:ext cx="898635" cy="1798970"/>
            <a:chOff x="1042604" y="3418201"/>
            <a:chExt cx="898635" cy="1798970"/>
          </a:xfrm>
        </p:grpSpPr>
        <p:sp>
          <p:nvSpPr>
            <p:cNvPr id="47" name="Oval 46"/>
            <p:cNvSpPr/>
            <p:nvPr/>
          </p:nvSpPr>
          <p:spPr>
            <a:xfrm>
              <a:off x="1042604" y="3731928"/>
              <a:ext cx="380529" cy="319135"/>
            </a:xfrm>
            <a:prstGeom prst="ellipse">
              <a:avLst/>
            </a:prstGeom>
            <a:noFill/>
            <a:ln>
              <a:solidFill>
                <a:srgbClr val="CC0033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8" name="Straight Connector 47"/>
            <p:cNvCxnSpPr>
              <a:stCxn id="47" idx="0"/>
            </p:cNvCxnSpPr>
            <p:nvPr/>
          </p:nvCxnSpPr>
          <p:spPr>
            <a:xfrm flipV="1">
              <a:off x="1232869" y="3418201"/>
              <a:ext cx="708370" cy="313727"/>
            </a:xfrm>
            <a:prstGeom prst="line">
              <a:avLst/>
            </a:prstGeom>
            <a:ln>
              <a:solidFill>
                <a:srgbClr val="CC0033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>
              <a:stCxn id="47" idx="4"/>
            </p:cNvCxnSpPr>
            <p:nvPr/>
          </p:nvCxnSpPr>
          <p:spPr>
            <a:xfrm>
              <a:off x="1232869" y="4051063"/>
              <a:ext cx="708370" cy="1166108"/>
            </a:xfrm>
            <a:prstGeom prst="line">
              <a:avLst/>
            </a:prstGeom>
            <a:ln>
              <a:solidFill>
                <a:srgbClr val="CC00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7001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6" presetClass="exit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in)">
                                      <p:cBhvr>
                                        <p:cTn id="15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0"/>
                            </p:stCondLst>
                            <p:childTnLst>
                              <p:par>
                                <p:cTn id="2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6" presetClass="exit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in)">
                                      <p:cBhvr>
                                        <p:cTn id="28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6" presetClass="exit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in)">
                                      <p:cBhvr>
                                        <p:cTn id="41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000"/>
                            </p:stCondLst>
                            <p:childTnLst>
                              <p:par>
                                <p:cTn id="4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500"/>
                            </p:stCondLst>
                            <p:childTnLst>
                              <p:par>
                                <p:cTn id="4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000"/>
                            </p:stCondLst>
                            <p:childTnLst>
                              <p:par>
                                <p:cTn id="52" presetID="6" presetClass="exit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in)">
                                      <p:cBhvr>
                                        <p:cTn id="53" dur="2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0"/>
                            </p:stCondLst>
                            <p:childTnLst>
                              <p:par>
                                <p:cTn id="5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258400"/>
            <a:ext cx="7886700" cy="620819"/>
          </a:xfrm>
        </p:spPr>
        <p:txBody>
          <a:bodyPr/>
          <a:lstStyle/>
          <a:p>
            <a:r>
              <a:rPr lang="en-US" dirty="0"/>
              <a:t>HARDWARE AND SOFTWARE DESIGN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883" y="842343"/>
            <a:ext cx="4975261" cy="3716213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471180" y="4576613"/>
            <a:ext cx="40960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i="1" dirty="0"/>
              <a:t>Master and Slave </a:t>
            </a:r>
            <a:r>
              <a:rPr lang="en-GB" i="1" dirty="0" err="1"/>
              <a:t>Arduino</a:t>
            </a:r>
            <a:r>
              <a:rPr lang="en-GB" i="1" dirty="0"/>
              <a:t> communication</a:t>
            </a:r>
            <a:endParaRPr lang="en-US" i="1" dirty="0"/>
          </a:p>
        </p:txBody>
      </p:sp>
      <p:sp>
        <p:nvSpPr>
          <p:cNvPr id="13" name="Rectangle 12"/>
          <p:cNvSpPr/>
          <p:nvPr/>
        </p:nvSpPr>
        <p:spPr>
          <a:xfrm>
            <a:off x="2494060" y="2510272"/>
            <a:ext cx="1265274" cy="1403498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5092144" y="901096"/>
            <a:ext cx="3937555" cy="19082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i="1" dirty="0"/>
              <a:t>A clock signal (SCLK) sent from the bus master to all </a:t>
            </a:r>
            <a:r>
              <a:rPr lang="en-GB" i="1" dirty="0" smtClean="0"/>
              <a:t>slaves (pin 13)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i="1" dirty="0" smtClean="0"/>
              <a:t>A </a:t>
            </a:r>
            <a:r>
              <a:rPr lang="en-US" i="1" dirty="0"/>
              <a:t>slave select signal (</a:t>
            </a:r>
            <a:r>
              <a:rPr lang="en-US" i="1" dirty="0" err="1"/>
              <a:t>SSn</a:t>
            </a:r>
            <a:r>
              <a:rPr lang="en-US" i="1" dirty="0"/>
              <a:t>) for each </a:t>
            </a:r>
            <a:r>
              <a:rPr lang="en-US" i="1" dirty="0" smtClean="0"/>
              <a:t>slave (A1-3: Master, pin 10: Slaves)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i="1" dirty="0" smtClean="0"/>
              <a:t>A </a:t>
            </a:r>
            <a:r>
              <a:rPr lang="en-US" i="1" dirty="0"/>
              <a:t>data line from the master to the </a:t>
            </a:r>
            <a:r>
              <a:rPr lang="en-US" i="1" dirty="0" smtClean="0"/>
              <a:t>slaves (MOSI – pin 12, MISO – pin 11)</a:t>
            </a:r>
            <a:endParaRPr lang="en-US" i="1" dirty="0"/>
          </a:p>
        </p:txBody>
      </p:sp>
      <p:sp>
        <p:nvSpPr>
          <p:cNvPr id="15" name="Rectangle 14"/>
          <p:cNvSpPr/>
          <p:nvPr/>
        </p:nvSpPr>
        <p:spPr>
          <a:xfrm>
            <a:off x="5081454" y="2856860"/>
            <a:ext cx="4141455" cy="143116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600"/>
              </a:spcBef>
            </a:pPr>
            <a:r>
              <a:rPr lang="en-GB" i="1" dirty="0"/>
              <a:t>Master </a:t>
            </a:r>
            <a:r>
              <a:rPr lang="en-GB" i="1" dirty="0" err="1" smtClean="0"/>
              <a:t>init</a:t>
            </a:r>
            <a:r>
              <a:rPr lang="en-GB" i="1" dirty="0" smtClean="0"/>
              <a:t> </a:t>
            </a:r>
            <a:r>
              <a:rPr lang="en-GB" i="1" dirty="0"/>
              <a:t>SPI transfer </a:t>
            </a:r>
            <a:r>
              <a:rPr lang="en-GB" i="1" dirty="0" smtClean="0"/>
              <a:t>progress</a:t>
            </a:r>
          </a:p>
          <a:p>
            <a:pPr>
              <a:spcBef>
                <a:spcPts val="600"/>
              </a:spcBef>
            </a:pPr>
            <a:r>
              <a:rPr lang="en-US" i="1" dirty="0" smtClean="0"/>
              <a:t>Master </a:t>
            </a:r>
            <a:r>
              <a:rPr lang="en-US" i="1" dirty="0"/>
              <a:t>send a byte to select Slave </a:t>
            </a:r>
            <a:r>
              <a:rPr lang="en-US" i="1" dirty="0" smtClean="0"/>
              <a:t>devices</a:t>
            </a:r>
          </a:p>
          <a:p>
            <a:pPr>
              <a:spcBef>
                <a:spcPts val="600"/>
              </a:spcBef>
            </a:pPr>
            <a:r>
              <a:rPr lang="en-US" i="1" dirty="0" err="1" smtClean="0"/>
              <a:t>S.selected</a:t>
            </a:r>
            <a:r>
              <a:rPr lang="en-US" i="1" dirty="0" smtClean="0"/>
              <a:t> dev. sends </a:t>
            </a:r>
            <a:r>
              <a:rPr lang="en-US" i="1" dirty="0"/>
              <a:t>data byte to </a:t>
            </a:r>
            <a:r>
              <a:rPr lang="en-US" i="1" dirty="0" smtClean="0"/>
              <a:t>Master</a:t>
            </a:r>
          </a:p>
          <a:p>
            <a:pPr>
              <a:spcBef>
                <a:spcPts val="600"/>
              </a:spcBef>
            </a:pPr>
            <a:r>
              <a:rPr lang="en-US" i="1" dirty="0" smtClean="0"/>
              <a:t>Master </a:t>
            </a:r>
            <a:r>
              <a:rPr lang="en-US" i="1" dirty="0"/>
              <a:t>generates </a:t>
            </a:r>
            <a:r>
              <a:rPr lang="en-US" i="1" dirty="0" smtClean="0"/>
              <a:t>info </a:t>
            </a:r>
            <a:r>
              <a:rPr lang="en-US" i="1" dirty="0"/>
              <a:t>onto the MOSI line </a:t>
            </a:r>
            <a:r>
              <a:rPr lang="en-GB" i="1" dirty="0" smtClean="0"/>
              <a:t> </a:t>
            </a:r>
            <a:endParaRPr lang="en-US" i="1" dirty="0"/>
          </a:p>
        </p:txBody>
      </p:sp>
      <p:sp>
        <p:nvSpPr>
          <p:cNvPr id="20" name="Rectangle 19"/>
          <p:cNvSpPr/>
          <p:nvPr/>
        </p:nvSpPr>
        <p:spPr>
          <a:xfrm>
            <a:off x="4729226" y="4637077"/>
            <a:ext cx="44580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https://</a:t>
            </a:r>
            <a:r>
              <a:rPr lang="en-GB" sz="1400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github.com/thinhdoanvu/NTU_Project2021/spi.ino</a:t>
            </a:r>
            <a:endParaRPr lang="en-US" sz="1400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5966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eme 1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16-DCI-113_Branded_PPT_Template_B_Final_FullScreen" id="{42F2A728-38A7-F741-8697-F23A46403293}" vid="{291ADA43-C1E7-0449-827C-A2959B3E2CF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16-DCI-113_Branded_PPT_Template_B_Final_FullScreen</Template>
  <TotalTime>798</TotalTime>
  <Words>859</Words>
  <Application>Microsoft Office PowerPoint</Application>
  <PresentationFormat>On-screen Show (16:9)</PresentationFormat>
  <Paragraphs>186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9" baseType="lpstr">
      <vt:lpstr>SimSun</vt:lpstr>
      <vt:lpstr>Arial</vt:lpstr>
      <vt:lpstr>Calibri</vt:lpstr>
      <vt:lpstr>Courier New</vt:lpstr>
      <vt:lpstr>LucidaGrande</vt:lpstr>
      <vt:lpstr>Times New Roman</vt:lpstr>
      <vt:lpstr>Wingdings</vt:lpstr>
      <vt:lpstr>Theme 1</vt:lpstr>
      <vt:lpstr>DESIGN A SERVER WEB FOR IOT-BASED AQUARIUM TANK USING SHINY FRAME WORK</vt:lpstr>
      <vt:lpstr>INTRODUCTION</vt:lpstr>
      <vt:lpstr>INTRODUCTION</vt:lpstr>
      <vt:lpstr>INTRODUCTION</vt:lpstr>
      <vt:lpstr>INTRODUCTION</vt:lpstr>
      <vt:lpstr>INTRODUCTION</vt:lpstr>
      <vt:lpstr>INTRODUCTION</vt:lpstr>
      <vt:lpstr>AQUARIUM SENSORS AND HARDWARE</vt:lpstr>
      <vt:lpstr>HARDWARE AND SOFTWARE DESIGN</vt:lpstr>
      <vt:lpstr>HARDWARE AND SOFTWARE DESIGN</vt:lpstr>
      <vt:lpstr>HARDWARE AND SOFTWARE DESIGN</vt:lpstr>
      <vt:lpstr>HARDWARE AND SOFTWARE DESIGN</vt:lpstr>
      <vt:lpstr>RESULTS</vt:lpstr>
      <vt:lpstr>RESULTS</vt:lpstr>
      <vt:lpstr>RESULTS</vt:lpstr>
      <vt:lpstr>RESULTS</vt:lpstr>
      <vt:lpstr>RESULTS</vt:lpstr>
      <vt:lpstr>RESULTS</vt:lpstr>
      <vt:lpstr>CONCLUSIONS</vt:lpstr>
      <vt:lpstr>ACKNOWLEDGMENT</vt:lpstr>
      <vt:lpstr>Thank you for watching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SCB</cp:lastModifiedBy>
  <cp:revision>45</cp:revision>
  <dcterms:created xsi:type="dcterms:W3CDTF">2016-10-24T19:40:55Z</dcterms:created>
  <dcterms:modified xsi:type="dcterms:W3CDTF">2021-07-30T17:01:08Z</dcterms:modified>
</cp:coreProperties>
</file>